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4"/>
    <p:sldMasterId id="2147483672" r:id="rId5"/>
  </p:sldMasterIdLst>
  <p:notesMasterIdLst>
    <p:notesMasterId r:id="rId59"/>
  </p:notesMasterIdLst>
  <p:sldIdLst>
    <p:sldId id="401" r:id="rId6"/>
    <p:sldId id="402" r:id="rId7"/>
    <p:sldId id="403" r:id="rId8"/>
    <p:sldId id="404" r:id="rId9"/>
    <p:sldId id="405" r:id="rId10"/>
    <p:sldId id="406" r:id="rId11"/>
    <p:sldId id="407" r:id="rId12"/>
    <p:sldId id="408" r:id="rId13"/>
    <p:sldId id="409" r:id="rId14"/>
    <p:sldId id="410" r:id="rId15"/>
    <p:sldId id="411" r:id="rId16"/>
    <p:sldId id="412" r:id="rId17"/>
    <p:sldId id="413" r:id="rId18"/>
    <p:sldId id="414" r:id="rId19"/>
    <p:sldId id="415" r:id="rId20"/>
    <p:sldId id="416" r:id="rId21"/>
    <p:sldId id="417" r:id="rId22"/>
    <p:sldId id="418" r:id="rId23"/>
    <p:sldId id="419" r:id="rId24"/>
    <p:sldId id="420" r:id="rId25"/>
    <p:sldId id="421" r:id="rId26"/>
    <p:sldId id="422" r:id="rId27"/>
    <p:sldId id="423" r:id="rId28"/>
    <p:sldId id="424" r:id="rId29"/>
    <p:sldId id="425" r:id="rId30"/>
    <p:sldId id="426" r:id="rId31"/>
    <p:sldId id="427" r:id="rId32"/>
    <p:sldId id="428" r:id="rId33"/>
    <p:sldId id="429" r:id="rId34"/>
    <p:sldId id="430" r:id="rId35"/>
    <p:sldId id="431" r:id="rId36"/>
    <p:sldId id="432" r:id="rId37"/>
    <p:sldId id="433" r:id="rId38"/>
    <p:sldId id="434" r:id="rId39"/>
    <p:sldId id="435" r:id="rId40"/>
    <p:sldId id="436" r:id="rId41"/>
    <p:sldId id="437" r:id="rId42"/>
    <p:sldId id="438" r:id="rId43"/>
    <p:sldId id="439" r:id="rId44"/>
    <p:sldId id="440" r:id="rId45"/>
    <p:sldId id="441" r:id="rId46"/>
    <p:sldId id="442" r:id="rId47"/>
    <p:sldId id="443" r:id="rId48"/>
    <p:sldId id="444" r:id="rId49"/>
    <p:sldId id="445" r:id="rId50"/>
    <p:sldId id="446" r:id="rId51"/>
    <p:sldId id="447" r:id="rId52"/>
    <p:sldId id="448" r:id="rId53"/>
    <p:sldId id="449" r:id="rId54"/>
    <p:sldId id="450" r:id="rId55"/>
    <p:sldId id="451" r:id="rId56"/>
    <p:sldId id="452" r:id="rId57"/>
    <p:sldId id="453" r:id="rId58"/>
  </p:sldIdLst>
  <p:sldSz cx="9144000" cy="6858000" type="screen4x3"/>
  <p:notesSz cx="6858000" cy="9144000"/>
  <p:defaultText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15:clr>
            <a:srgbClr val="A4A3A4"/>
          </p15:clr>
        </p15:guide>
        <p15:guide id="2">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8D6D"/>
    <a:srgbClr val="6A7077"/>
    <a:srgbClr val="B4B8BB"/>
    <a:srgbClr val="EEF5F7"/>
    <a:srgbClr val="898989"/>
    <a:srgbClr val="36414A"/>
    <a:srgbClr val="5A85B7"/>
    <a:srgbClr val="DCE0E5"/>
    <a:srgbClr val="515861"/>
    <a:srgbClr val="08131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BAE515D6-34FB-497B-A811-EC60C29D9AAE}" v="372" dt="2019-05-15T12:39:53.727"/>
  </p1510:revLst>
</p1510:revInfo>
</file>

<file path=ppt/tableStyles.xml><?xml version="1.0" encoding="utf-8"?>
<a:tblStyleLst xmlns:a="http://schemas.openxmlformats.org/drawingml/2006/main" def="{9040B649-DEE9-4A1F-BC94-15C3D897C64F}">
  <a:tblStyle styleId="{9040B649-DEE9-4A1F-BC94-15C3D897C64F}" styleName="Marine Harvest">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rgbClr val="DCE0E5"/>
          </a:solidFill>
        </a:fill>
      </a:tcStyle>
    </a:band1H>
    <a:band2H>
      <a:tcStyle>
        <a:tcBdr/>
        <a:fill>
          <a:solidFill>
            <a:srgbClr val="EEF5F7"/>
          </a:solidFill>
        </a:fill>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ff">
        <a:fontRef idx="minor">
          <a:prstClr val="black"/>
        </a:fontRef>
        <a:schemeClr val="lt1"/>
      </a:tcTxStyle>
      <a:tcStyle>
        <a:tcBdr>
          <a:bottom>
            <a:ln w="38100" cmpd="sng">
              <a:solidFill>
                <a:schemeClr val="lt1"/>
              </a:solidFill>
            </a:ln>
          </a:bottom>
        </a:tcBdr>
        <a:fill>
          <a:gradFill>
            <a:gsLst>
              <a:gs pos="0">
                <a:srgbClr val="24292A"/>
              </a:gs>
              <a:gs pos="100000">
                <a:schemeClr val="tx2">
                  <a:lumMod val="50000"/>
                </a:schemeClr>
              </a:gs>
            </a:gsLst>
            <a:lin ang="0" scaled="0"/>
          </a:gradFill>
        </a:fill>
      </a:tcStyle>
    </a:firstRow>
  </a:tblStyle>
  <a:tblStyle styleId="{5C22544A-7EE6-4342-B048-85BDC9FD1C3A}" styleName="Middels stil 2 - aks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118" autoAdjust="0"/>
    <p:restoredTop sz="92843" autoAdjust="0"/>
  </p:normalViewPr>
  <p:slideViewPr>
    <p:cSldViewPr snapToObjects="1">
      <p:cViewPr varScale="1">
        <p:scale>
          <a:sx n="56" d="100"/>
          <a:sy n="56" d="100"/>
        </p:scale>
        <p:origin x="1516" y="44"/>
      </p:cViewPr>
      <p:guideLst>
        <p:guide orient="horz"/>
        <p:guide/>
      </p:guideLst>
    </p:cSldViewPr>
  </p:slideViewPr>
  <p:outlineViewPr>
    <p:cViewPr>
      <p:scale>
        <a:sx n="33" d="100"/>
        <a:sy n="33" d="100"/>
      </p:scale>
      <p:origin x="0" y="252"/>
    </p:cViewPr>
  </p:outlineViewPr>
  <p:notesTextViewPr>
    <p:cViewPr>
      <p:scale>
        <a:sx n="1" d="1"/>
        <a:sy n="1" d="1"/>
      </p:scale>
      <p:origin x="0" y="0"/>
    </p:cViewPr>
  </p:notesTextViewPr>
  <p:sorterViewPr>
    <p:cViewPr>
      <p:scale>
        <a:sx n="66" d="100"/>
        <a:sy n="66" d="100"/>
      </p:scale>
      <p:origin x="0" y="0"/>
    </p:cViewPr>
  </p:sorterViewPr>
  <p:notesViewPr>
    <p:cSldViewPr snapToObjects="1">
      <p:cViewPr varScale="1">
        <p:scale>
          <a:sx n="68" d="100"/>
          <a:sy n="68" d="100"/>
        </p:scale>
        <p:origin x="3288" y="84"/>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slide" Target="slides/slide34.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slide" Target="slides/slide37.xml"/><Relationship Id="rId47" Type="http://schemas.openxmlformats.org/officeDocument/2006/relationships/slide" Target="slides/slide42.xml"/><Relationship Id="rId50" Type="http://schemas.openxmlformats.org/officeDocument/2006/relationships/slide" Target="slides/slide45.xml"/><Relationship Id="rId55" Type="http://schemas.openxmlformats.org/officeDocument/2006/relationships/slide" Target="slides/slide50.xml"/><Relationship Id="rId63" Type="http://schemas.openxmlformats.org/officeDocument/2006/relationships/tableStyles" Target="tableStyles.xml"/><Relationship Id="rId7" Type="http://schemas.openxmlformats.org/officeDocument/2006/relationships/slide" Target="slides/slide2.xml"/><Relationship Id="rId2" Type="http://schemas.openxmlformats.org/officeDocument/2006/relationships/customXml" Target="../customXml/item2.xml"/><Relationship Id="rId16" Type="http://schemas.openxmlformats.org/officeDocument/2006/relationships/slide" Target="slides/slide11.xml"/><Relationship Id="rId29" Type="http://schemas.openxmlformats.org/officeDocument/2006/relationships/slide" Target="slides/slide24.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slide" Target="slides/slide40.xml"/><Relationship Id="rId53" Type="http://schemas.openxmlformats.org/officeDocument/2006/relationships/slide" Target="slides/slide48.xml"/><Relationship Id="rId58" Type="http://schemas.openxmlformats.org/officeDocument/2006/relationships/slide" Target="slides/slide53.xml"/><Relationship Id="rId5" Type="http://schemas.openxmlformats.org/officeDocument/2006/relationships/slideMaster" Target="slideMasters/slideMaster2.xml"/><Relationship Id="rId61" Type="http://schemas.openxmlformats.org/officeDocument/2006/relationships/viewProps" Target="viewProps.xml"/><Relationship Id="rId19" Type="http://schemas.openxmlformats.org/officeDocument/2006/relationships/slide" Target="slides/slide1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slide" Target="slides/slide38.xml"/><Relationship Id="rId48" Type="http://schemas.openxmlformats.org/officeDocument/2006/relationships/slide" Target="slides/slide43.xml"/><Relationship Id="rId56" Type="http://schemas.openxmlformats.org/officeDocument/2006/relationships/slide" Target="slides/slide51.xml"/><Relationship Id="rId64" Type="http://schemas.microsoft.com/office/2015/10/relationships/revisionInfo" Target="revisionInfo.xml"/><Relationship Id="rId8" Type="http://schemas.openxmlformats.org/officeDocument/2006/relationships/slide" Target="slides/slide3.xml"/><Relationship Id="rId51" Type="http://schemas.openxmlformats.org/officeDocument/2006/relationships/slide" Target="slides/slide46.xml"/><Relationship Id="rId3" Type="http://schemas.openxmlformats.org/officeDocument/2006/relationships/customXml" Target="../customXml/item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slide" Target="slides/slide41.xml"/><Relationship Id="rId59" Type="http://schemas.openxmlformats.org/officeDocument/2006/relationships/notesMaster" Target="notesMasters/notesMaster1.xml"/><Relationship Id="rId20" Type="http://schemas.openxmlformats.org/officeDocument/2006/relationships/slide" Target="slides/slide15.xml"/><Relationship Id="rId41" Type="http://schemas.openxmlformats.org/officeDocument/2006/relationships/slide" Target="slides/slide36.xml"/><Relationship Id="rId54" Type="http://schemas.openxmlformats.org/officeDocument/2006/relationships/slide" Target="slides/slide49.xml"/><Relationship Id="rId62"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slide" Target="slides/slide44.xml"/><Relationship Id="rId57" Type="http://schemas.openxmlformats.org/officeDocument/2006/relationships/slide" Target="slides/slide52.xml"/><Relationship Id="rId10" Type="http://schemas.openxmlformats.org/officeDocument/2006/relationships/slide" Target="slides/slide5.xml"/><Relationship Id="rId31" Type="http://schemas.openxmlformats.org/officeDocument/2006/relationships/slide" Target="slides/slide26.xml"/><Relationship Id="rId44" Type="http://schemas.openxmlformats.org/officeDocument/2006/relationships/slide" Target="slides/slide39.xml"/><Relationship Id="rId52" Type="http://schemas.openxmlformats.org/officeDocument/2006/relationships/slide" Target="slides/slide47.xml"/><Relationship Id="rId60"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nb-NO"/>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85FF34AB-DB44-4C93-8044-5C28A4B6BE38}" type="datetimeFigureOut">
              <a:rPr lang="nb-NO" smtClean="0"/>
              <a:pPr/>
              <a:t>09.01.2023</a:t>
            </a:fld>
            <a:endParaRPr lang="nb-NO"/>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nb-NO"/>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nb-NO"/>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5095F27C-955D-4611-B175-9DADDAD6D19C}" type="slidenum">
              <a:rPr lang="nb-NO" smtClean="0"/>
              <a:pPr/>
              <a:t>‹#›</a:t>
            </a:fld>
            <a:endParaRPr lang="nb-NO"/>
          </a:p>
        </p:txBody>
      </p:sp>
    </p:spTree>
    <p:extLst>
      <p:ext uri="{BB962C8B-B14F-4D97-AF65-F5344CB8AC3E}">
        <p14:creationId xmlns:p14="http://schemas.microsoft.com/office/powerpoint/2010/main" val="64270613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5095F27C-955D-4611-B175-9DADDAD6D19C}" type="slidenum">
              <a:rPr lang="nb-NO" smtClean="0"/>
              <a:pPr/>
              <a:t>1</a:t>
            </a:fld>
            <a:endParaRPr lang="nb-NO"/>
          </a:p>
        </p:txBody>
      </p:sp>
    </p:spTree>
    <p:extLst>
      <p:ext uri="{BB962C8B-B14F-4D97-AF65-F5344CB8AC3E}">
        <p14:creationId xmlns:p14="http://schemas.microsoft.com/office/powerpoint/2010/main" val="2512466585"/>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image" Target="../media/image5.emf"/><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image" Target="../media/image5.emf"/><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image" Target="../media/image5.emf"/><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7.tiff"/><Relationship Id="rId1" Type="http://schemas.openxmlformats.org/officeDocument/2006/relationships/slideMaster" Target="../slideMasters/slideMaster2.xml"/><Relationship Id="rId4" Type="http://schemas.openxmlformats.org/officeDocument/2006/relationships/image" Target="../media/image6.emf"/></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8.jpeg"/><Relationship Id="rId1" Type="http://schemas.openxmlformats.org/officeDocument/2006/relationships/slideMaster" Target="../slideMasters/slideMaster2.xml"/><Relationship Id="rId4" Type="http://schemas.openxmlformats.org/officeDocument/2006/relationships/image" Target="../media/image6.emf"/></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Master" Target="../slideMasters/slideMaster2.xml"/></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Master" Target="../slideMasters/slideMaster2.xml"/></Relationships>
</file>

<file path=ppt/slideLayouts/_rels/slideLayout49.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Master" Target="../slideMasters/slideMaster2.xml"/></Relationships>
</file>

<file path=ppt/slideLayouts/_rels/slideLayout50.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Master" Target="../slideMasters/slideMaster2.xml"/></Relationships>
</file>

<file path=ppt/slideLayouts/_rels/slideLayout51.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Master" Target="../slideMasters/slideMaster2.xml"/></Relationships>
</file>

<file path=ppt/slideLayouts/_rels/slideLayout52.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Master" Target="../slideMasters/slideMaster2.xml"/></Relationships>
</file>

<file path=ppt/slideLayouts/_rels/slideLayout53.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Master" Target="../slideMasters/slideMaster2.xml"/></Relationships>
</file>

<file path=ppt/slideLayouts/_rels/slideLayout54.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Master" Target="../slideMasters/slideMaster2.xml"/></Relationships>
</file>

<file path=ppt/slideLayouts/_rels/slideLayout55.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Master" Target="../slideMasters/slideMaster2.xml"/></Relationships>
</file>

<file path=ppt/slideLayouts/_rels/slideLayout56.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Master" Target="../slideMasters/slideMaster2.xml"/></Relationships>
</file>

<file path=ppt/slideLayouts/_rels/slideLayout57.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Master" Target="../slideMasters/slideMaster2.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0.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tellysbilde">
    <p:spTree>
      <p:nvGrpSpPr>
        <p:cNvPr id="1" name=""/>
        <p:cNvGrpSpPr/>
        <p:nvPr/>
      </p:nvGrpSpPr>
      <p:grpSpPr>
        <a:xfrm>
          <a:off x="0" y="0"/>
          <a:ext cx="0" cy="0"/>
          <a:chOff x="0" y="0"/>
          <a:chExt cx="0" cy="0"/>
        </a:xfrm>
      </p:grpSpPr>
      <p:pic>
        <p:nvPicPr>
          <p:cNvPr id="9" name="Bilde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77" y="283"/>
            <a:ext cx="9143245" cy="6857434"/>
          </a:xfrm>
          <a:prstGeom prst="rect">
            <a:avLst/>
          </a:prstGeom>
        </p:spPr>
      </p:pic>
      <p:sp>
        <p:nvSpPr>
          <p:cNvPr id="12" name="Plassholder for bilde 11"/>
          <p:cNvSpPr>
            <a:spLocks noGrp="1"/>
          </p:cNvSpPr>
          <p:nvPr>
            <p:ph type="pic" sz="quarter" idx="14"/>
          </p:nvPr>
        </p:nvSpPr>
        <p:spPr>
          <a:xfrm>
            <a:off x="-7938" y="194400"/>
            <a:ext cx="9151938" cy="3600000"/>
          </a:xfrm>
        </p:spPr>
        <p:txBody>
          <a:bodyPr/>
          <a:lstStyle>
            <a:lvl1pPr marL="2155825" indent="0">
              <a:buNone/>
              <a:defRPr/>
            </a:lvl1pPr>
          </a:lstStyle>
          <a:p>
            <a:r>
              <a:rPr lang="nb-NO"/>
              <a:t>Dra bildet til plassholderen eller klikk ikonet for å legge til</a:t>
            </a:r>
            <a:endParaRPr lang="nb-NO" dirty="0"/>
          </a:p>
        </p:txBody>
      </p:sp>
      <p:sp>
        <p:nvSpPr>
          <p:cNvPr id="2" name="Tittel 1"/>
          <p:cNvSpPr>
            <a:spLocks noGrp="1"/>
          </p:cNvSpPr>
          <p:nvPr>
            <p:ph type="ctrTitle"/>
          </p:nvPr>
        </p:nvSpPr>
        <p:spPr>
          <a:xfrm>
            <a:off x="1026000" y="4155774"/>
            <a:ext cx="7092000" cy="1575425"/>
          </a:xfrm>
        </p:spPr>
        <p:txBody>
          <a:bodyPr>
            <a:normAutofit/>
          </a:bodyPr>
          <a:lstStyle>
            <a:lvl1pPr>
              <a:defRPr sz="3100">
                <a:solidFill>
                  <a:schemeClr val="bg1"/>
                </a:solidFill>
              </a:defRPr>
            </a:lvl1pPr>
          </a:lstStyle>
          <a:p>
            <a:r>
              <a:rPr lang="nb-NO"/>
              <a:t>Klikk for å redigere tittelstil</a:t>
            </a:r>
            <a:endParaRPr lang="nb-NO" dirty="0"/>
          </a:p>
        </p:txBody>
      </p:sp>
      <p:sp>
        <p:nvSpPr>
          <p:cNvPr id="3" name="Undertittel 2"/>
          <p:cNvSpPr>
            <a:spLocks noGrp="1"/>
          </p:cNvSpPr>
          <p:nvPr>
            <p:ph type="subTitle" idx="1" hasCustomPrompt="1"/>
          </p:nvPr>
        </p:nvSpPr>
        <p:spPr>
          <a:xfrm>
            <a:off x="1026000" y="5804095"/>
            <a:ext cx="7092000" cy="169277"/>
          </a:xfrm>
        </p:spPr>
        <p:txBody>
          <a:bodyPr>
            <a:spAutoFit/>
          </a:bodyPr>
          <a:lstStyle>
            <a:lvl1pPr marL="0" indent="0" algn="l">
              <a:buNone/>
              <a:defRPr sz="1100" baseline="0">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nb-NO" dirty="0"/>
              <a:t>Arrangement | Sted | Dato</a:t>
            </a:r>
          </a:p>
        </p:txBody>
      </p:sp>
      <p:sp>
        <p:nvSpPr>
          <p:cNvPr id="15" name="Plassholder for tekst 13"/>
          <p:cNvSpPr>
            <a:spLocks noGrp="1"/>
          </p:cNvSpPr>
          <p:nvPr>
            <p:ph type="body" sz="quarter" idx="15" hasCustomPrompt="1"/>
          </p:nvPr>
        </p:nvSpPr>
        <p:spPr>
          <a:xfrm>
            <a:off x="629272" y="194400"/>
            <a:ext cx="1256400" cy="1184400"/>
          </a:xfrm>
          <a:blipFill>
            <a:blip r:embed="rId3" cstate="print"/>
            <a:stretch>
              <a:fillRect/>
            </a:stretch>
          </a:blipFill>
        </p:spPr>
        <p:txBody>
          <a:bodyPr>
            <a:normAutofit/>
          </a:bodyPr>
          <a:lstStyle>
            <a:lvl1pPr marL="0" indent="0">
              <a:buNone/>
              <a:defRPr sz="100">
                <a:solidFill>
                  <a:srgbClr val="515861"/>
                </a:solidFill>
              </a:defRPr>
            </a:lvl1pPr>
            <a:lvl2pPr marL="198612" indent="0">
              <a:buNone/>
              <a:defRPr/>
            </a:lvl2pPr>
            <a:lvl3pPr marL="198612" indent="0">
              <a:buNone/>
              <a:defRPr/>
            </a:lvl3pPr>
            <a:lvl4pPr marL="198612" indent="0">
              <a:buNone/>
              <a:defRPr/>
            </a:lvl4pPr>
            <a:lvl5pPr marL="198612" indent="0">
              <a:buNone/>
              <a:defRPr/>
            </a:lvl5pPr>
          </a:lstStyle>
          <a:p>
            <a:pPr lvl="0"/>
            <a:r>
              <a:rPr lang="nb-NO" dirty="0"/>
              <a:t>.</a:t>
            </a:r>
          </a:p>
        </p:txBody>
      </p:sp>
      <p:cxnSp>
        <p:nvCxnSpPr>
          <p:cNvPr id="5" name="Rett linje 4"/>
          <p:cNvCxnSpPr/>
          <p:nvPr userDrawn="1"/>
        </p:nvCxnSpPr>
        <p:spPr>
          <a:xfrm>
            <a:off x="1026000" y="5731200"/>
            <a:ext cx="266400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7905186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Tittellysbilde #2">
    <p:spTree>
      <p:nvGrpSpPr>
        <p:cNvPr id="1" name=""/>
        <p:cNvGrpSpPr/>
        <p:nvPr/>
      </p:nvGrpSpPr>
      <p:grpSpPr>
        <a:xfrm>
          <a:off x="0" y="0"/>
          <a:ext cx="0" cy="0"/>
          <a:chOff x="0" y="0"/>
          <a:chExt cx="0" cy="0"/>
        </a:xfrm>
      </p:grpSpPr>
      <p:pic>
        <p:nvPicPr>
          <p:cNvPr id="10" name="Bilde 9"/>
          <p:cNvPicPr>
            <a:picLocks noChangeAspect="1"/>
          </p:cNvPicPr>
          <p:nvPr userDrawn="1"/>
        </p:nvPicPr>
        <p:blipFill rotWithShape="1">
          <a:blip r:embed="rId2" cstate="print">
            <a:extLst>
              <a:ext uri="{28A0092B-C50C-407E-A947-70E740481C1C}">
                <a14:useLocalDpi xmlns:a14="http://schemas.microsoft.com/office/drawing/2010/main" val="0"/>
              </a:ext>
            </a:extLst>
          </a:blip>
          <a:srcRect t="89104"/>
          <a:stretch/>
        </p:blipFill>
        <p:spPr>
          <a:xfrm>
            <a:off x="377" y="6110513"/>
            <a:ext cx="9143245" cy="747203"/>
          </a:xfrm>
          <a:prstGeom prst="rect">
            <a:avLst/>
          </a:prstGeom>
        </p:spPr>
      </p:pic>
      <p:sp>
        <p:nvSpPr>
          <p:cNvPr id="4" name="Rektangel 3"/>
          <p:cNvSpPr/>
          <p:nvPr userDrawn="1"/>
        </p:nvSpPr>
        <p:spPr>
          <a:xfrm>
            <a:off x="0" y="5791010"/>
            <a:ext cx="9144000" cy="360000"/>
          </a:xfrm>
          <a:prstGeom prst="rect">
            <a:avLst/>
          </a:prstGeom>
          <a:gradFill flip="none" rotWithShape="1">
            <a:gsLst>
              <a:gs pos="0">
                <a:schemeClr val="bg2"/>
              </a:gs>
              <a:gs pos="100000">
                <a:srgbClr val="FF8D6D"/>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ln>
                <a:noFill/>
              </a:ln>
              <a:gradFill>
                <a:gsLst>
                  <a:gs pos="0">
                    <a:schemeClr val="bg2"/>
                  </a:gs>
                  <a:gs pos="100000">
                    <a:srgbClr val="FF8D6D"/>
                  </a:gs>
                </a:gsLst>
                <a:lin ang="5400000" scaled="0"/>
              </a:gradFill>
            </a:endParaRPr>
          </a:p>
        </p:txBody>
      </p:sp>
      <p:pic>
        <p:nvPicPr>
          <p:cNvPr id="9" name="Bilde 8"/>
          <p:cNvPicPr>
            <a:picLocks noChangeAspect="1"/>
          </p:cNvPicPr>
          <p:nvPr userDrawn="1"/>
        </p:nvPicPr>
        <p:blipFill rotWithShape="1">
          <a:blip r:embed="rId2" cstate="print">
            <a:extLst>
              <a:ext uri="{28A0092B-C50C-407E-A947-70E740481C1C}">
                <a14:useLocalDpi xmlns:a14="http://schemas.microsoft.com/office/drawing/2010/main" val="0"/>
              </a:ext>
            </a:extLst>
          </a:blip>
          <a:srcRect b="95030"/>
          <a:stretch/>
        </p:blipFill>
        <p:spPr>
          <a:xfrm>
            <a:off x="377" y="283"/>
            <a:ext cx="9143245" cy="340803"/>
          </a:xfrm>
          <a:prstGeom prst="rect">
            <a:avLst/>
          </a:prstGeom>
        </p:spPr>
      </p:pic>
      <p:sp>
        <p:nvSpPr>
          <p:cNvPr id="12" name="Plassholder for bilde 11"/>
          <p:cNvSpPr>
            <a:spLocks noGrp="1"/>
          </p:cNvSpPr>
          <p:nvPr>
            <p:ph type="pic" sz="quarter" idx="14"/>
          </p:nvPr>
        </p:nvSpPr>
        <p:spPr>
          <a:xfrm>
            <a:off x="-7938" y="194400"/>
            <a:ext cx="9151938" cy="5580000"/>
          </a:xfrm>
        </p:spPr>
        <p:txBody>
          <a:bodyPr/>
          <a:lstStyle>
            <a:lvl1pPr marL="2155825" indent="0">
              <a:buNone/>
              <a:defRPr/>
            </a:lvl1pPr>
          </a:lstStyle>
          <a:p>
            <a:r>
              <a:rPr lang="nb-NO"/>
              <a:t>Dra bildet til plassholderen eller klikk ikonet for å legge til</a:t>
            </a:r>
            <a:endParaRPr lang="nb-NO" dirty="0"/>
          </a:p>
        </p:txBody>
      </p:sp>
      <p:sp>
        <p:nvSpPr>
          <p:cNvPr id="2" name="Tittel 1"/>
          <p:cNvSpPr>
            <a:spLocks noGrp="1"/>
          </p:cNvSpPr>
          <p:nvPr>
            <p:ph type="ctrTitle"/>
          </p:nvPr>
        </p:nvSpPr>
        <p:spPr>
          <a:xfrm>
            <a:off x="1026000" y="4120614"/>
            <a:ext cx="7092000" cy="1575425"/>
          </a:xfrm>
        </p:spPr>
        <p:txBody>
          <a:bodyPr>
            <a:normAutofit/>
          </a:bodyPr>
          <a:lstStyle>
            <a:lvl1pPr>
              <a:defRPr sz="3100">
                <a:solidFill>
                  <a:schemeClr val="tx2"/>
                </a:solidFill>
              </a:defRPr>
            </a:lvl1pPr>
          </a:lstStyle>
          <a:p>
            <a:r>
              <a:rPr lang="nb-NO"/>
              <a:t>Klikk for å redigere tittelstil</a:t>
            </a:r>
            <a:endParaRPr lang="nb-NO" dirty="0"/>
          </a:p>
        </p:txBody>
      </p:sp>
      <p:sp>
        <p:nvSpPr>
          <p:cNvPr id="3" name="Undertittel 2"/>
          <p:cNvSpPr>
            <a:spLocks noGrp="1"/>
          </p:cNvSpPr>
          <p:nvPr>
            <p:ph type="subTitle" idx="1" hasCustomPrompt="1"/>
          </p:nvPr>
        </p:nvSpPr>
        <p:spPr>
          <a:xfrm>
            <a:off x="1026000" y="5894991"/>
            <a:ext cx="7092000" cy="169277"/>
          </a:xfrm>
        </p:spPr>
        <p:txBody>
          <a:bodyPr>
            <a:spAutoFit/>
          </a:bodyPr>
          <a:lstStyle>
            <a:lvl1pPr marL="0" indent="0" algn="l">
              <a:buNone/>
              <a:defRPr sz="1100" baseline="0">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nb-NO" dirty="0"/>
              <a:t>Arrangement | Sted | Dato</a:t>
            </a:r>
          </a:p>
        </p:txBody>
      </p:sp>
      <p:sp>
        <p:nvSpPr>
          <p:cNvPr id="15" name="Plassholder for tekst 13"/>
          <p:cNvSpPr>
            <a:spLocks noGrp="1"/>
          </p:cNvSpPr>
          <p:nvPr>
            <p:ph type="body" sz="quarter" idx="15" hasCustomPrompt="1"/>
          </p:nvPr>
        </p:nvSpPr>
        <p:spPr>
          <a:xfrm>
            <a:off x="629272" y="194400"/>
            <a:ext cx="1256400" cy="1184400"/>
          </a:xfrm>
          <a:blipFill>
            <a:blip r:embed="rId3" cstate="print"/>
            <a:stretch>
              <a:fillRect/>
            </a:stretch>
          </a:blipFill>
        </p:spPr>
        <p:txBody>
          <a:bodyPr>
            <a:normAutofit/>
          </a:bodyPr>
          <a:lstStyle>
            <a:lvl1pPr marL="0" indent="0">
              <a:buNone/>
              <a:defRPr sz="100">
                <a:solidFill>
                  <a:srgbClr val="515861"/>
                </a:solidFill>
              </a:defRPr>
            </a:lvl1pPr>
            <a:lvl2pPr marL="198612" indent="0">
              <a:buNone/>
              <a:defRPr/>
            </a:lvl2pPr>
            <a:lvl3pPr marL="198612" indent="0">
              <a:buNone/>
              <a:defRPr/>
            </a:lvl3pPr>
            <a:lvl4pPr marL="198612" indent="0">
              <a:buNone/>
              <a:defRPr/>
            </a:lvl4pPr>
            <a:lvl5pPr marL="198612" indent="0">
              <a:buNone/>
              <a:defRPr/>
            </a:lvl5pPr>
          </a:lstStyle>
          <a:p>
            <a:pPr lvl="0"/>
            <a:r>
              <a:rPr lang="nb-NO" dirty="0"/>
              <a:t>.</a:t>
            </a:r>
          </a:p>
        </p:txBody>
      </p:sp>
      <p:cxnSp>
        <p:nvCxnSpPr>
          <p:cNvPr id="5" name="Rett linje 4"/>
          <p:cNvCxnSpPr/>
          <p:nvPr userDrawn="1"/>
        </p:nvCxnSpPr>
        <p:spPr>
          <a:xfrm>
            <a:off x="1026000" y="5731200"/>
            <a:ext cx="266400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1214747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Tittellysbilde #3">
    <p:spTree>
      <p:nvGrpSpPr>
        <p:cNvPr id="1" name=""/>
        <p:cNvGrpSpPr/>
        <p:nvPr/>
      </p:nvGrpSpPr>
      <p:grpSpPr>
        <a:xfrm>
          <a:off x="0" y="0"/>
          <a:ext cx="0" cy="0"/>
          <a:chOff x="0" y="0"/>
          <a:chExt cx="0" cy="0"/>
        </a:xfrm>
      </p:grpSpPr>
      <p:pic>
        <p:nvPicPr>
          <p:cNvPr id="6" name="Bilde 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77" y="283"/>
            <a:ext cx="9143245" cy="6857434"/>
          </a:xfrm>
          <a:prstGeom prst="rect">
            <a:avLst/>
          </a:prstGeom>
        </p:spPr>
      </p:pic>
      <p:sp>
        <p:nvSpPr>
          <p:cNvPr id="2" name="Tittel 1"/>
          <p:cNvSpPr>
            <a:spLocks noGrp="1"/>
          </p:cNvSpPr>
          <p:nvPr>
            <p:ph type="ctrTitle"/>
          </p:nvPr>
        </p:nvSpPr>
        <p:spPr>
          <a:xfrm>
            <a:off x="1026000" y="4120614"/>
            <a:ext cx="7092000" cy="1575425"/>
          </a:xfrm>
        </p:spPr>
        <p:txBody>
          <a:bodyPr>
            <a:normAutofit/>
          </a:bodyPr>
          <a:lstStyle>
            <a:lvl1pPr>
              <a:defRPr sz="3100">
                <a:solidFill>
                  <a:schemeClr val="bg1"/>
                </a:solidFill>
              </a:defRPr>
            </a:lvl1pPr>
          </a:lstStyle>
          <a:p>
            <a:r>
              <a:rPr lang="nb-NO"/>
              <a:t>Klikk for å redigere tittelstil</a:t>
            </a:r>
            <a:endParaRPr lang="nb-NO" dirty="0"/>
          </a:p>
        </p:txBody>
      </p:sp>
      <p:sp>
        <p:nvSpPr>
          <p:cNvPr id="15" name="Plassholder for tekst 13"/>
          <p:cNvSpPr>
            <a:spLocks noGrp="1"/>
          </p:cNvSpPr>
          <p:nvPr>
            <p:ph type="body" sz="quarter" idx="15" hasCustomPrompt="1"/>
          </p:nvPr>
        </p:nvSpPr>
        <p:spPr>
          <a:xfrm>
            <a:off x="629272" y="194400"/>
            <a:ext cx="1256400" cy="1184400"/>
          </a:xfrm>
          <a:blipFill>
            <a:blip r:embed="rId3" cstate="print"/>
            <a:stretch>
              <a:fillRect/>
            </a:stretch>
          </a:blipFill>
        </p:spPr>
        <p:txBody>
          <a:bodyPr>
            <a:normAutofit/>
          </a:bodyPr>
          <a:lstStyle>
            <a:lvl1pPr marL="0" indent="0">
              <a:buNone/>
              <a:defRPr sz="100">
                <a:solidFill>
                  <a:srgbClr val="515861"/>
                </a:solidFill>
              </a:defRPr>
            </a:lvl1pPr>
            <a:lvl2pPr marL="198612" indent="0">
              <a:buNone/>
              <a:defRPr/>
            </a:lvl2pPr>
            <a:lvl3pPr marL="198612" indent="0">
              <a:buNone/>
              <a:defRPr/>
            </a:lvl3pPr>
            <a:lvl4pPr marL="198612" indent="0">
              <a:buNone/>
              <a:defRPr/>
            </a:lvl4pPr>
            <a:lvl5pPr marL="198612" indent="0">
              <a:buNone/>
              <a:defRPr/>
            </a:lvl5pPr>
          </a:lstStyle>
          <a:p>
            <a:pPr lvl="0"/>
            <a:r>
              <a:rPr lang="nb-NO" dirty="0"/>
              <a:t>.</a:t>
            </a:r>
          </a:p>
        </p:txBody>
      </p:sp>
      <p:cxnSp>
        <p:nvCxnSpPr>
          <p:cNvPr id="5" name="Rett linje 4"/>
          <p:cNvCxnSpPr/>
          <p:nvPr userDrawn="1"/>
        </p:nvCxnSpPr>
        <p:spPr>
          <a:xfrm>
            <a:off x="1026000" y="5731200"/>
            <a:ext cx="266400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1" name="Rett linje 10"/>
          <p:cNvCxnSpPr/>
          <p:nvPr userDrawn="1"/>
        </p:nvCxnSpPr>
        <p:spPr>
          <a:xfrm>
            <a:off x="1026000" y="4060800"/>
            <a:ext cx="266400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13" name="Undertittel 2"/>
          <p:cNvSpPr>
            <a:spLocks noGrp="1"/>
          </p:cNvSpPr>
          <p:nvPr>
            <p:ph type="subTitle" idx="1" hasCustomPrompt="1"/>
          </p:nvPr>
        </p:nvSpPr>
        <p:spPr>
          <a:xfrm>
            <a:off x="1026000" y="5804095"/>
            <a:ext cx="7092000" cy="169277"/>
          </a:xfrm>
        </p:spPr>
        <p:txBody>
          <a:bodyPr>
            <a:spAutoFit/>
          </a:bodyPr>
          <a:lstStyle>
            <a:lvl1pPr marL="0" indent="0" algn="l">
              <a:buNone/>
              <a:defRPr sz="1100" baseline="0">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nb-NO" dirty="0"/>
              <a:t>Arrangement | Sted | Dato</a:t>
            </a:r>
          </a:p>
        </p:txBody>
      </p:sp>
    </p:spTree>
    <p:extLst>
      <p:ext uri="{BB962C8B-B14F-4D97-AF65-F5344CB8AC3E}">
        <p14:creationId xmlns:p14="http://schemas.microsoft.com/office/powerpoint/2010/main" val="103773870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tel og innho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a:t>Klikk for å redigere tittelstil</a:t>
            </a:r>
          </a:p>
        </p:txBody>
      </p:sp>
      <p:sp>
        <p:nvSpPr>
          <p:cNvPr id="3" name="Slide Number Placeholder 2"/>
          <p:cNvSpPr>
            <a:spLocks noGrp="1"/>
          </p:cNvSpPr>
          <p:nvPr>
            <p:ph type="sldNum" sz="quarter" idx="10"/>
          </p:nvPr>
        </p:nvSpPr>
        <p:spPr/>
        <p:txBody>
          <a:bodyPr/>
          <a:lstStyle>
            <a:lvl1pPr>
              <a:defRPr>
                <a:solidFill>
                  <a:schemeClr val="bg1">
                    <a:lumMod val="50000"/>
                  </a:schemeClr>
                </a:solidFill>
              </a:defRPr>
            </a:lvl1pPr>
          </a:lstStyle>
          <a:p>
            <a:fld id="{4F2E581D-FC4F-4DC2-98D4-EDCF2461179A}" type="slidenum">
              <a:rPr lang="nb-NO" smtClean="0"/>
              <a:pPr/>
              <a:t>‹#›</a:t>
            </a:fld>
            <a:endParaRPr lang="nb-NO" dirty="0"/>
          </a:p>
        </p:txBody>
      </p:sp>
      <p:sp>
        <p:nvSpPr>
          <p:cNvPr id="4" name="Plassholder for innhold 2"/>
          <p:cNvSpPr>
            <a:spLocks noGrp="1"/>
          </p:cNvSpPr>
          <p:nvPr>
            <p:ph idx="1"/>
          </p:nvPr>
        </p:nvSpPr>
        <p:spPr>
          <a:xfrm>
            <a:off x="540000" y="1918799"/>
            <a:ext cx="8064000" cy="4273200"/>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nb-NO" dirty="0"/>
          </a:p>
        </p:txBody>
      </p:sp>
      <p:sp>
        <p:nvSpPr>
          <p:cNvPr id="5" name="Plassholder for tekst 7"/>
          <p:cNvSpPr>
            <a:spLocks noGrp="1"/>
          </p:cNvSpPr>
          <p:nvPr>
            <p:ph type="body" sz="quarter" idx="13" hasCustomPrompt="1"/>
          </p:nvPr>
        </p:nvSpPr>
        <p:spPr>
          <a:xfrm>
            <a:off x="540000" y="6368400"/>
            <a:ext cx="5856944" cy="123111"/>
          </a:xfrm>
        </p:spPr>
        <p:txBody>
          <a:bodyPr>
            <a:noAutofit/>
          </a:bodyPr>
          <a:lstStyle>
            <a:lvl1pPr marL="0" indent="0">
              <a:buNone/>
              <a:defRPr sz="800" baseline="0">
                <a:solidFill>
                  <a:schemeClr val="bg1">
                    <a:lumMod val="50000"/>
                  </a:schemeClr>
                </a:solidFill>
              </a:defRPr>
            </a:lvl1pPr>
          </a:lstStyle>
          <a:p>
            <a:pPr lvl="0"/>
            <a:r>
              <a:rPr lang="nb-NO" dirty="0"/>
              <a:t>Noter: Her er det mulig å legge inn noter</a:t>
            </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Tittel og innhold uten bunnlinj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a:t>Klikk for å redigere tittelstil</a:t>
            </a:r>
          </a:p>
        </p:txBody>
      </p:sp>
      <p:sp>
        <p:nvSpPr>
          <p:cNvPr id="3" name="Slide Number Placeholder 2"/>
          <p:cNvSpPr>
            <a:spLocks noGrp="1"/>
          </p:cNvSpPr>
          <p:nvPr>
            <p:ph type="sldNum" sz="quarter" idx="10"/>
          </p:nvPr>
        </p:nvSpPr>
        <p:spPr/>
        <p:txBody>
          <a:bodyPr/>
          <a:lstStyle/>
          <a:p>
            <a:fld id="{4F2E581D-FC4F-4DC2-98D4-EDCF2461179A}" type="slidenum">
              <a:rPr lang="nb-NO" smtClean="0"/>
              <a:pPr/>
              <a:t>‹#›</a:t>
            </a:fld>
            <a:endParaRPr lang="nb-NO" dirty="0"/>
          </a:p>
        </p:txBody>
      </p:sp>
      <p:pic>
        <p:nvPicPr>
          <p:cNvPr id="4" name="Bilde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77" y="0"/>
            <a:ext cx="9143245" cy="1194717"/>
          </a:xfrm>
          <a:prstGeom prst="rect">
            <a:avLst/>
          </a:prstGeom>
        </p:spPr>
      </p:pic>
      <p:sp>
        <p:nvSpPr>
          <p:cNvPr id="6" name="Plassholder for innhold 2"/>
          <p:cNvSpPr>
            <a:spLocks noGrp="1"/>
          </p:cNvSpPr>
          <p:nvPr>
            <p:ph idx="1"/>
          </p:nvPr>
        </p:nvSpPr>
        <p:spPr>
          <a:xfrm>
            <a:off x="540000" y="1918799"/>
            <a:ext cx="8064000" cy="4273200"/>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nb-NO" dirty="0"/>
          </a:p>
        </p:txBody>
      </p:sp>
      <p:cxnSp>
        <p:nvCxnSpPr>
          <p:cNvPr id="7" name="Rett linje 9"/>
          <p:cNvCxnSpPr/>
          <p:nvPr userDrawn="1"/>
        </p:nvCxnSpPr>
        <p:spPr>
          <a:xfrm>
            <a:off x="539552" y="1800000"/>
            <a:ext cx="8064000" cy="0"/>
          </a:xfrm>
          <a:prstGeom prst="line">
            <a:avLst/>
          </a:prstGeom>
          <a:ln w="9000">
            <a:solidFill>
              <a:srgbClr val="CDCFD2"/>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o innholdsdeler">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a:t>Klikk for å redigere tittelstil</a:t>
            </a:r>
          </a:p>
        </p:txBody>
      </p:sp>
      <p:sp>
        <p:nvSpPr>
          <p:cNvPr id="3" name="Slide Number Placeholder 2"/>
          <p:cNvSpPr>
            <a:spLocks noGrp="1"/>
          </p:cNvSpPr>
          <p:nvPr>
            <p:ph type="sldNum" sz="quarter" idx="10"/>
          </p:nvPr>
        </p:nvSpPr>
        <p:spPr/>
        <p:txBody>
          <a:bodyPr/>
          <a:lstStyle>
            <a:lvl1pPr>
              <a:defRPr>
                <a:solidFill>
                  <a:schemeClr val="bg1">
                    <a:lumMod val="50000"/>
                  </a:schemeClr>
                </a:solidFill>
              </a:defRPr>
            </a:lvl1pPr>
          </a:lstStyle>
          <a:p>
            <a:fld id="{4F2E581D-FC4F-4DC2-98D4-EDCF2461179A}" type="slidenum">
              <a:rPr lang="nb-NO" smtClean="0"/>
              <a:pPr/>
              <a:t>‹#›</a:t>
            </a:fld>
            <a:endParaRPr lang="nb-NO" dirty="0"/>
          </a:p>
        </p:txBody>
      </p:sp>
      <p:sp>
        <p:nvSpPr>
          <p:cNvPr id="4" name="Plassholder for innhold 2"/>
          <p:cNvSpPr>
            <a:spLocks noGrp="1"/>
          </p:cNvSpPr>
          <p:nvPr>
            <p:ph idx="1"/>
          </p:nvPr>
        </p:nvSpPr>
        <p:spPr>
          <a:xfrm>
            <a:off x="540000" y="1918799"/>
            <a:ext cx="3960000" cy="4273200"/>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nb-NO" dirty="0"/>
          </a:p>
        </p:txBody>
      </p:sp>
      <p:sp>
        <p:nvSpPr>
          <p:cNvPr id="5" name="Plassholder for innhold 2"/>
          <p:cNvSpPr>
            <a:spLocks noGrp="1"/>
          </p:cNvSpPr>
          <p:nvPr>
            <p:ph idx="11"/>
          </p:nvPr>
        </p:nvSpPr>
        <p:spPr>
          <a:xfrm>
            <a:off x="4644628" y="1918799"/>
            <a:ext cx="3960000" cy="4273200"/>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nb-NO" dirty="0"/>
          </a:p>
        </p:txBody>
      </p:sp>
      <p:sp>
        <p:nvSpPr>
          <p:cNvPr id="6" name="Plassholder for tekst 7"/>
          <p:cNvSpPr>
            <a:spLocks noGrp="1"/>
          </p:cNvSpPr>
          <p:nvPr>
            <p:ph type="body" sz="quarter" idx="13" hasCustomPrompt="1"/>
          </p:nvPr>
        </p:nvSpPr>
        <p:spPr>
          <a:xfrm>
            <a:off x="540000" y="6368400"/>
            <a:ext cx="5856944" cy="123111"/>
          </a:xfrm>
        </p:spPr>
        <p:txBody>
          <a:bodyPr>
            <a:noAutofit/>
          </a:bodyPr>
          <a:lstStyle>
            <a:lvl1pPr marL="0" indent="0">
              <a:buNone/>
              <a:defRPr sz="800" baseline="0">
                <a:solidFill>
                  <a:schemeClr val="bg1">
                    <a:lumMod val="50000"/>
                  </a:schemeClr>
                </a:solidFill>
              </a:defRPr>
            </a:lvl1pPr>
          </a:lstStyle>
          <a:p>
            <a:pPr lvl="0"/>
            <a:r>
              <a:rPr lang="nb-NO" dirty="0"/>
              <a:t>Noter: Her er det mulig å legge inn noter</a:t>
            </a: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re innholdsdeler">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a:t>Klikk for å redigere tittelstil</a:t>
            </a:r>
          </a:p>
        </p:txBody>
      </p:sp>
      <p:sp>
        <p:nvSpPr>
          <p:cNvPr id="3" name="Slide Number Placeholder 2"/>
          <p:cNvSpPr>
            <a:spLocks noGrp="1"/>
          </p:cNvSpPr>
          <p:nvPr>
            <p:ph type="sldNum" sz="quarter" idx="10"/>
          </p:nvPr>
        </p:nvSpPr>
        <p:spPr/>
        <p:txBody>
          <a:bodyPr/>
          <a:lstStyle>
            <a:lvl1pPr>
              <a:defRPr>
                <a:solidFill>
                  <a:schemeClr val="bg1">
                    <a:lumMod val="50000"/>
                  </a:schemeClr>
                </a:solidFill>
              </a:defRPr>
            </a:lvl1pPr>
          </a:lstStyle>
          <a:p>
            <a:fld id="{4F2E581D-FC4F-4DC2-98D4-EDCF2461179A}" type="slidenum">
              <a:rPr lang="nb-NO" smtClean="0"/>
              <a:pPr/>
              <a:t>‹#›</a:t>
            </a:fld>
            <a:endParaRPr lang="nb-NO" dirty="0"/>
          </a:p>
        </p:txBody>
      </p:sp>
      <p:sp>
        <p:nvSpPr>
          <p:cNvPr id="4" name="Plassholder for innhold 2"/>
          <p:cNvSpPr>
            <a:spLocks noGrp="1"/>
          </p:cNvSpPr>
          <p:nvPr>
            <p:ph idx="1"/>
          </p:nvPr>
        </p:nvSpPr>
        <p:spPr>
          <a:xfrm>
            <a:off x="540000" y="1918799"/>
            <a:ext cx="3960000" cy="4273200"/>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nb-NO" dirty="0"/>
          </a:p>
        </p:txBody>
      </p:sp>
      <p:sp>
        <p:nvSpPr>
          <p:cNvPr id="5" name="Plassholder for innhold 2"/>
          <p:cNvSpPr>
            <a:spLocks noGrp="1"/>
          </p:cNvSpPr>
          <p:nvPr>
            <p:ph idx="11"/>
          </p:nvPr>
        </p:nvSpPr>
        <p:spPr>
          <a:xfrm>
            <a:off x="4644628" y="1918799"/>
            <a:ext cx="3960000" cy="2062800"/>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nb-NO" dirty="0"/>
          </a:p>
        </p:txBody>
      </p:sp>
      <p:sp>
        <p:nvSpPr>
          <p:cNvPr id="6" name="Plassholder for innhold 2"/>
          <p:cNvSpPr>
            <a:spLocks noGrp="1"/>
          </p:cNvSpPr>
          <p:nvPr>
            <p:ph idx="13"/>
          </p:nvPr>
        </p:nvSpPr>
        <p:spPr>
          <a:xfrm>
            <a:off x="4644000" y="4129199"/>
            <a:ext cx="3960000" cy="2062800"/>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nb-NO" dirty="0"/>
          </a:p>
        </p:txBody>
      </p:sp>
      <p:sp>
        <p:nvSpPr>
          <p:cNvPr id="7" name="Plassholder for tekst 7"/>
          <p:cNvSpPr>
            <a:spLocks noGrp="1"/>
          </p:cNvSpPr>
          <p:nvPr>
            <p:ph type="body" sz="quarter" idx="14" hasCustomPrompt="1"/>
          </p:nvPr>
        </p:nvSpPr>
        <p:spPr>
          <a:xfrm>
            <a:off x="540000" y="6368400"/>
            <a:ext cx="5856944" cy="123111"/>
          </a:xfrm>
        </p:spPr>
        <p:txBody>
          <a:bodyPr>
            <a:noAutofit/>
          </a:bodyPr>
          <a:lstStyle>
            <a:lvl1pPr marL="0" indent="0">
              <a:buNone/>
              <a:defRPr sz="800" baseline="0">
                <a:solidFill>
                  <a:schemeClr val="bg1">
                    <a:lumMod val="50000"/>
                  </a:schemeClr>
                </a:solidFill>
              </a:defRPr>
            </a:lvl1pPr>
          </a:lstStyle>
          <a:p>
            <a:pPr lvl="0"/>
            <a:r>
              <a:rPr lang="nb-NO" dirty="0"/>
              <a:t>Noter: Her er det mulig å legge inn noter</a:t>
            </a: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re innholdsdeler #2">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a:t>Klikk for å redigere tittelstil</a:t>
            </a:r>
          </a:p>
        </p:txBody>
      </p:sp>
      <p:sp>
        <p:nvSpPr>
          <p:cNvPr id="3" name="Slide Number Placeholder 2"/>
          <p:cNvSpPr>
            <a:spLocks noGrp="1"/>
          </p:cNvSpPr>
          <p:nvPr>
            <p:ph type="sldNum" sz="quarter" idx="10"/>
          </p:nvPr>
        </p:nvSpPr>
        <p:spPr/>
        <p:txBody>
          <a:bodyPr/>
          <a:lstStyle>
            <a:lvl1pPr>
              <a:defRPr>
                <a:solidFill>
                  <a:schemeClr val="bg1">
                    <a:lumMod val="50000"/>
                  </a:schemeClr>
                </a:solidFill>
              </a:defRPr>
            </a:lvl1pPr>
          </a:lstStyle>
          <a:p>
            <a:fld id="{4F2E581D-FC4F-4DC2-98D4-EDCF2461179A}" type="slidenum">
              <a:rPr lang="nb-NO" smtClean="0"/>
              <a:pPr/>
              <a:t>‹#›</a:t>
            </a:fld>
            <a:endParaRPr lang="nb-NO" dirty="0"/>
          </a:p>
        </p:txBody>
      </p:sp>
      <p:sp>
        <p:nvSpPr>
          <p:cNvPr id="4" name="Plassholder for innhold 2"/>
          <p:cNvSpPr>
            <a:spLocks noGrp="1"/>
          </p:cNvSpPr>
          <p:nvPr>
            <p:ph idx="1"/>
          </p:nvPr>
        </p:nvSpPr>
        <p:spPr>
          <a:xfrm>
            <a:off x="4644628" y="1918799"/>
            <a:ext cx="3960000" cy="4273200"/>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5" name="Plassholder for innhold 2"/>
          <p:cNvSpPr>
            <a:spLocks noGrp="1"/>
          </p:cNvSpPr>
          <p:nvPr>
            <p:ph idx="11"/>
          </p:nvPr>
        </p:nvSpPr>
        <p:spPr>
          <a:xfrm>
            <a:off x="540000" y="1918799"/>
            <a:ext cx="3960000" cy="2062800"/>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nb-NO" dirty="0"/>
          </a:p>
        </p:txBody>
      </p:sp>
      <p:sp>
        <p:nvSpPr>
          <p:cNvPr id="6" name="Plassholder for innhold 2"/>
          <p:cNvSpPr>
            <a:spLocks noGrp="1"/>
          </p:cNvSpPr>
          <p:nvPr>
            <p:ph idx="13"/>
          </p:nvPr>
        </p:nvSpPr>
        <p:spPr>
          <a:xfrm>
            <a:off x="540000" y="4129199"/>
            <a:ext cx="3960000" cy="2062800"/>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nb-NO" dirty="0"/>
          </a:p>
        </p:txBody>
      </p:sp>
      <p:sp>
        <p:nvSpPr>
          <p:cNvPr id="7" name="Plassholder for tekst 7"/>
          <p:cNvSpPr>
            <a:spLocks noGrp="1"/>
          </p:cNvSpPr>
          <p:nvPr>
            <p:ph type="body" sz="quarter" idx="14" hasCustomPrompt="1"/>
          </p:nvPr>
        </p:nvSpPr>
        <p:spPr>
          <a:xfrm>
            <a:off x="540000" y="6368400"/>
            <a:ext cx="5856944" cy="123111"/>
          </a:xfrm>
        </p:spPr>
        <p:txBody>
          <a:bodyPr>
            <a:noAutofit/>
          </a:bodyPr>
          <a:lstStyle>
            <a:lvl1pPr marL="0" indent="0">
              <a:buNone/>
              <a:defRPr sz="800" baseline="0">
                <a:solidFill>
                  <a:schemeClr val="bg1">
                    <a:lumMod val="50000"/>
                  </a:schemeClr>
                </a:solidFill>
              </a:defRPr>
            </a:lvl1pPr>
          </a:lstStyle>
          <a:p>
            <a:pPr lvl="0"/>
            <a:r>
              <a:rPr lang="nb-NO" dirty="0"/>
              <a:t>Noter: Her er det mulig å legge inn noter</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re innholdsdeler #3">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a:t>Klikk for å redigere tittelstil</a:t>
            </a:r>
          </a:p>
        </p:txBody>
      </p:sp>
      <p:sp>
        <p:nvSpPr>
          <p:cNvPr id="3" name="Slide Number Placeholder 2"/>
          <p:cNvSpPr>
            <a:spLocks noGrp="1"/>
          </p:cNvSpPr>
          <p:nvPr>
            <p:ph type="sldNum" sz="quarter" idx="10"/>
          </p:nvPr>
        </p:nvSpPr>
        <p:spPr/>
        <p:txBody>
          <a:bodyPr/>
          <a:lstStyle>
            <a:lvl1pPr>
              <a:defRPr>
                <a:solidFill>
                  <a:schemeClr val="bg1">
                    <a:lumMod val="50000"/>
                  </a:schemeClr>
                </a:solidFill>
              </a:defRPr>
            </a:lvl1pPr>
          </a:lstStyle>
          <a:p>
            <a:fld id="{4F2E581D-FC4F-4DC2-98D4-EDCF2461179A}" type="slidenum">
              <a:rPr lang="nb-NO" smtClean="0"/>
              <a:pPr/>
              <a:t>‹#›</a:t>
            </a:fld>
            <a:endParaRPr lang="nb-NO" dirty="0"/>
          </a:p>
        </p:txBody>
      </p:sp>
      <p:sp>
        <p:nvSpPr>
          <p:cNvPr id="4" name="Plassholder for innhold 2"/>
          <p:cNvSpPr>
            <a:spLocks noGrp="1"/>
          </p:cNvSpPr>
          <p:nvPr>
            <p:ph idx="1"/>
          </p:nvPr>
        </p:nvSpPr>
        <p:spPr>
          <a:xfrm>
            <a:off x="4644628" y="1918799"/>
            <a:ext cx="3960000" cy="2062800"/>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5" name="Plassholder for innhold 2"/>
          <p:cNvSpPr>
            <a:spLocks noGrp="1"/>
          </p:cNvSpPr>
          <p:nvPr>
            <p:ph idx="11"/>
          </p:nvPr>
        </p:nvSpPr>
        <p:spPr>
          <a:xfrm>
            <a:off x="540000" y="1918799"/>
            <a:ext cx="3960000" cy="2062800"/>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nb-NO" dirty="0"/>
          </a:p>
        </p:txBody>
      </p:sp>
      <p:sp>
        <p:nvSpPr>
          <p:cNvPr id="6" name="Plassholder for innhold 2"/>
          <p:cNvSpPr>
            <a:spLocks noGrp="1"/>
          </p:cNvSpPr>
          <p:nvPr>
            <p:ph idx="13"/>
          </p:nvPr>
        </p:nvSpPr>
        <p:spPr>
          <a:xfrm>
            <a:off x="540000" y="4129199"/>
            <a:ext cx="8064628" cy="2062800"/>
          </a:xfrm>
        </p:spPr>
        <p:txBody>
          <a:bodyPr/>
          <a:lstStyle/>
          <a:p>
            <a:pPr lvl="0"/>
            <a:r>
              <a:rPr lang="nb-NO" dirty="0"/>
              <a:t>Klikk for å redigere tekststiler i malen</a:t>
            </a:r>
          </a:p>
          <a:p>
            <a:pPr lvl="1"/>
            <a:r>
              <a:rPr lang="nb-NO" dirty="0"/>
              <a:t>Andre nivå</a:t>
            </a:r>
          </a:p>
          <a:p>
            <a:pPr lvl="2"/>
            <a:r>
              <a:rPr lang="nb-NO" dirty="0"/>
              <a:t>Tredje nivå</a:t>
            </a:r>
          </a:p>
          <a:p>
            <a:pPr lvl="3"/>
            <a:r>
              <a:rPr lang="nb-NO" dirty="0"/>
              <a:t>Fjerde nivå</a:t>
            </a:r>
          </a:p>
          <a:p>
            <a:pPr lvl="4"/>
            <a:r>
              <a:rPr lang="nb-NO" dirty="0"/>
              <a:t>Femte nivå</a:t>
            </a:r>
          </a:p>
        </p:txBody>
      </p:sp>
      <p:sp>
        <p:nvSpPr>
          <p:cNvPr id="7" name="Plassholder for tekst 7"/>
          <p:cNvSpPr>
            <a:spLocks noGrp="1"/>
          </p:cNvSpPr>
          <p:nvPr>
            <p:ph type="body" sz="quarter" idx="14" hasCustomPrompt="1"/>
          </p:nvPr>
        </p:nvSpPr>
        <p:spPr>
          <a:xfrm>
            <a:off x="540000" y="6368400"/>
            <a:ext cx="5856944" cy="123111"/>
          </a:xfrm>
        </p:spPr>
        <p:txBody>
          <a:bodyPr>
            <a:noAutofit/>
          </a:bodyPr>
          <a:lstStyle>
            <a:lvl1pPr marL="0" indent="0">
              <a:buNone/>
              <a:defRPr sz="800" baseline="0">
                <a:solidFill>
                  <a:schemeClr val="bg1">
                    <a:lumMod val="50000"/>
                  </a:schemeClr>
                </a:solidFill>
              </a:defRPr>
            </a:lvl1pPr>
          </a:lstStyle>
          <a:p>
            <a:pPr lvl="0"/>
            <a:r>
              <a:rPr lang="nb-NO" dirty="0"/>
              <a:t>Noter: Her er det mulig å legge inn noter</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Fire innholdsdeler">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a:t>Klikk for å redigere tittelstil</a:t>
            </a:r>
          </a:p>
        </p:txBody>
      </p:sp>
      <p:sp>
        <p:nvSpPr>
          <p:cNvPr id="3" name="Slide Number Placeholder 2"/>
          <p:cNvSpPr>
            <a:spLocks noGrp="1"/>
          </p:cNvSpPr>
          <p:nvPr>
            <p:ph type="sldNum" sz="quarter" idx="10"/>
          </p:nvPr>
        </p:nvSpPr>
        <p:spPr/>
        <p:txBody>
          <a:bodyPr/>
          <a:lstStyle>
            <a:lvl1pPr>
              <a:defRPr>
                <a:solidFill>
                  <a:schemeClr val="bg1">
                    <a:lumMod val="50000"/>
                  </a:schemeClr>
                </a:solidFill>
              </a:defRPr>
            </a:lvl1pPr>
          </a:lstStyle>
          <a:p>
            <a:fld id="{4F2E581D-FC4F-4DC2-98D4-EDCF2461179A}" type="slidenum">
              <a:rPr lang="nb-NO" smtClean="0"/>
              <a:pPr/>
              <a:t>‹#›</a:t>
            </a:fld>
            <a:endParaRPr lang="nb-NO" dirty="0"/>
          </a:p>
        </p:txBody>
      </p:sp>
      <p:sp>
        <p:nvSpPr>
          <p:cNvPr id="4" name="Plassholder for innhold 2"/>
          <p:cNvSpPr>
            <a:spLocks noGrp="1"/>
          </p:cNvSpPr>
          <p:nvPr>
            <p:ph idx="1"/>
          </p:nvPr>
        </p:nvSpPr>
        <p:spPr>
          <a:xfrm>
            <a:off x="4644628" y="1918799"/>
            <a:ext cx="3960000" cy="2062800"/>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5" name="Plassholder for innhold 2"/>
          <p:cNvSpPr>
            <a:spLocks noGrp="1"/>
          </p:cNvSpPr>
          <p:nvPr>
            <p:ph idx="11"/>
          </p:nvPr>
        </p:nvSpPr>
        <p:spPr>
          <a:xfrm>
            <a:off x="540000" y="1918799"/>
            <a:ext cx="3960000" cy="2062800"/>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nb-NO" dirty="0"/>
          </a:p>
        </p:txBody>
      </p:sp>
      <p:sp>
        <p:nvSpPr>
          <p:cNvPr id="6" name="Plassholder for innhold 2"/>
          <p:cNvSpPr>
            <a:spLocks noGrp="1"/>
          </p:cNvSpPr>
          <p:nvPr>
            <p:ph idx="13"/>
          </p:nvPr>
        </p:nvSpPr>
        <p:spPr>
          <a:xfrm>
            <a:off x="540000" y="4129199"/>
            <a:ext cx="3960000" cy="2062800"/>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nb-NO" dirty="0"/>
          </a:p>
        </p:txBody>
      </p:sp>
      <p:sp>
        <p:nvSpPr>
          <p:cNvPr id="7" name="Plassholder for innhold 2"/>
          <p:cNvSpPr>
            <a:spLocks noGrp="1"/>
          </p:cNvSpPr>
          <p:nvPr>
            <p:ph idx="14"/>
          </p:nvPr>
        </p:nvSpPr>
        <p:spPr>
          <a:xfrm>
            <a:off x="4644000" y="4129199"/>
            <a:ext cx="3960000" cy="2062800"/>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8" name="Plassholder for tekst 7"/>
          <p:cNvSpPr>
            <a:spLocks noGrp="1"/>
          </p:cNvSpPr>
          <p:nvPr>
            <p:ph type="body" sz="quarter" idx="15" hasCustomPrompt="1"/>
          </p:nvPr>
        </p:nvSpPr>
        <p:spPr>
          <a:xfrm>
            <a:off x="540000" y="6368400"/>
            <a:ext cx="5856944" cy="123111"/>
          </a:xfrm>
        </p:spPr>
        <p:txBody>
          <a:bodyPr>
            <a:noAutofit/>
          </a:bodyPr>
          <a:lstStyle>
            <a:lvl1pPr marL="0" indent="0">
              <a:buNone/>
              <a:defRPr sz="800" baseline="0">
                <a:solidFill>
                  <a:schemeClr val="bg1">
                    <a:lumMod val="50000"/>
                  </a:schemeClr>
                </a:solidFill>
              </a:defRPr>
            </a:lvl1pPr>
          </a:lstStyle>
          <a:p>
            <a:pPr lvl="0"/>
            <a:r>
              <a:rPr lang="nb-NO" dirty="0"/>
              <a:t>Noter: Her er det mulig å legge inn noter</a:t>
            </a: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Bilde med tekst">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lvl1pPr>
              <a:defRPr>
                <a:solidFill>
                  <a:schemeClr val="bg1">
                    <a:lumMod val="50000"/>
                  </a:schemeClr>
                </a:solidFill>
              </a:defRPr>
            </a:lvl1pPr>
          </a:lstStyle>
          <a:p>
            <a:fld id="{4F2E581D-FC4F-4DC2-98D4-EDCF2461179A}" type="slidenum">
              <a:rPr lang="nb-NO" smtClean="0"/>
              <a:pPr/>
              <a:t>‹#›</a:t>
            </a:fld>
            <a:endParaRPr lang="nb-NO" dirty="0"/>
          </a:p>
        </p:txBody>
      </p:sp>
      <p:sp>
        <p:nvSpPr>
          <p:cNvPr id="4" name="Plassholder for innhold 2"/>
          <p:cNvSpPr>
            <a:spLocks noGrp="1"/>
          </p:cNvSpPr>
          <p:nvPr>
            <p:ph idx="13"/>
          </p:nvPr>
        </p:nvSpPr>
        <p:spPr>
          <a:xfrm>
            <a:off x="540000" y="4741143"/>
            <a:ext cx="8064000" cy="1447200"/>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nb-NO" dirty="0"/>
          </a:p>
        </p:txBody>
      </p:sp>
      <p:sp>
        <p:nvSpPr>
          <p:cNvPr id="5" name="Plassholder for bilde 2"/>
          <p:cNvSpPr>
            <a:spLocks noGrp="1"/>
          </p:cNvSpPr>
          <p:nvPr>
            <p:ph type="pic" idx="1"/>
          </p:nvPr>
        </p:nvSpPr>
        <p:spPr>
          <a:xfrm>
            <a:off x="540000" y="1921974"/>
            <a:ext cx="8064000" cy="26820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nb-NO"/>
              <a:t>Dra bildet til plassholderen eller klikk ikonet for å legge til</a:t>
            </a:r>
          </a:p>
        </p:txBody>
      </p:sp>
      <p:sp>
        <p:nvSpPr>
          <p:cNvPr id="8" name="Plassholder for tekst 7"/>
          <p:cNvSpPr>
            <a:spLocks noGrp="1"/>
          </p:cNvSpPr>
          <p:nvPr>
            <p:ph type="body" sz="quarter" idx="14" hasCustomPrompt="1"/>
          </p:nvPr>
        </p:nvSpPr>
        <p:spPr>
          <a:xfrm>
            <a:off x="540000" y="6368400"/>
            <a:ext cx="5856944" cy="123111"/>
          </a:xfrm>
        </p:spPr>
        <p:txBody>
          <a:bodyPr>
            <a:noAutofit/>
          </a:bodyPr>
          <a:lstStyle>
            <a:lvl1pPr marL="0" indent="0">
              <a:buNone/>
              <a:defRPr sz="800" baseline="0">
                <a:solidFill>
                  <a:schemeClr val="bg1">
                    <a:lumMod val="50000"/>
                  </a:schemeClr>
                </a:solidFill>
              </a:defRPr>
            </a:lvl1pPr>
          </a:lstStyle>
          <a:p>
            <a:pPr lvl="0"/>
            <a:r>
              <a:rPr lang="nb-NO" dirty="0"/>
              <a:t>Noter: Her er det mulig å legge inn noter</a:t>
            </a: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Sammenlignin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a:t>Klikk for å redigere tittelstil</a:t>
            </a:r>
          </a:p>
        </p:txBody>
      </p:sp>
      <p:sp>
        <p:nvSpPr>
          <p:cNvPr id="3" name="Slide Number Placeholder 2"/>
          <p:cNvSpPr>
            <a:spLocks noGrp="1"/>
          </p:cNvSpPr>
          <p:nvPr>
            <p:ph type="sldNum" sz="quarter" idx="10"/>
          </p:nvPr>
        </p:nvSpPr>
        <p:spPr/>
        <p:txBody>
          <a:bodyPr/>
          <a:lstStyle>
            <a:lvl1pPr>
              <a:defRPr>
                <a:solidFill>
                  <a:schemeClr val="bg1">
                    <a:lumMod val="50000"/>
                  </a:schemeClr>
                </a:solidFill>
              </a:defRPr>
            </a:lvl1pPr>
          </a:lstStyle>
          <a:p>
            <a:fld id="{4F2E581D-FC4F-4DC2-98D4-EDCF2461179A}" type="slidenum">
              <a:rPr lang="nb-NO" smtClean="0"/>
              <a:pPr/>
              <a:t>‹#›</a:t>
            </a:fld>
            <a:endParaRPr lang="nb-NO" dirty="0"/>
          </a:p>
        </p:txBody>
      </p:sp>
      <p:sp>
        <p:nvSpPr>
          <p:cNvPr id="4" name="Plassholder for innhold 2"/>
          <p:cNvSpPr>
            <a:spLocks noGrp="1"/>
          </p:cNvSpPr>
          <p:nvPr>
            <p:ph idx="13"/>
          </p:nvPr>
        </p:nvSpPr>
        <p:spPr>
          <a:xfrm>
            <a:off x="540000" y="2602800"/>
            <a:ext cx="3960000" cy="3589200"/>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nb-NO" dirty="0"/>
          </a:p>
        </p:txBody>
      </p:sp>
      <p:sp>
        <p:nvSpPr>
          <p:cNvPr id="5" name="Plassholder for tekst 2"/>
          <p:cNvSpPr>
            <a:spLocks noGrp="1"/>
          </p:cNvSpPr>
          <p:nvPr>
            <p:ph type="body" idx="1"/>
          </p:nvPr>
        </p:nvSpPr>
        <p:spPr>
          <a:xfrm>
            <a:off x="542612" y="1918799"/>
            <a:ext cx="3957388" cy="540000"/>
          </a:xfrm>
        </p:spPr>
        <p:txBody>
          <a:bodyPr anchor="t" anchorCtr="0">
            <a:noAutofit/>
          </a:bodyPr>
          <a:lstStyle>
            <a:lvl1pPr marL="0" indent="0">
              <a:buNone/>
              <a:defRPr sz="16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a:t>Klikk for å redigere tekststiler i malen</a:t>
            </a:r>
          </a:p>
        </p:txBody>
      </p:sp>
      <p:sp>
        <p:nvSpPr>
          <p:cNvPr id="6" name="Plassholder for innhold 2"/>
          <p:cNvSpPr>
            <a:spLocks noGrp="1"/>
          </p:cNvSpPr>
          <p:nvPr>
            <p:ph idx="14"/>
          </p:nvPr>
        </p:nvSpPr>
        <p:spPr>
          <a:xfrm>
            <a:off x="4644000" y="2602800"/>
            <a:ext cx="3960000" cy="3589200"/>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nb-NO" dirty="0"/>
          </a:p>
        </p:txBody>
      </p:sp>
      <p:sp>
        <p:nvSpPr>
          <p:cNvPr id="7" name="Plassholder for tekst 2"/>
          <p:cNvSpPr>
            <a:spLocks noGrp="1"/>
          </p:cNvSpPr>
          <p:nvPr>
            <p:ph type="body" idx="15"/>
          </p:nvPr>
        </p:nvSpPr>
        <p:spPr>
          <a:xfrm>
            <a:off x="4646612" y="1918799"/>
            <a:ext cx="3957388" cy="540000"/>
          </a:xfrm>
        </p:spPr>
        <p:txBody>
          <a:bodyPr anchor="t" anchorCtr="0">
            <a:noAutofit/>
          </a:bodyPr>
          <a:lstStyle>
            <a:lvl1pPr marL="0" indent="0">
              <a:buNone/>
              <a:defRPr sz="16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a:t>Klikk for å redigere tekststiler i malen</a:t>
            </a:r>
          </a:p>
        </p:txBody>
      </p:sp>
      <p:sp>
        <p:nvSpPr>
          <p:cNvPr id="8" name="Plassholder for tekst 7"/>
          <p:cNvSpPr>
            <a:spLocks noGrp="1"/>
          </p:cNvSpPr>
          <p:nvPr>
            <p:ph type="body" sz="quarter" idx="16" hasCustomPrompt="1"/>
          </p:nvPr>
        </p:nvSpPr>
        <p:spPr>
          <a:xfrm>
            <a:off x="540000" y="6368400"/>
            <a:ext cx="5856944" cy="123111"/>
          </a:xfrm>
        </p:spPr>
        <p:txBody>
          <a:bodyPr>
            <a:noAutofit/>
          </a:bodyPr>
          <a:lstStyle>
            <a:lvl1pPr marL="0" indent="0">
              <a:buNone/>
              <a:defRPr sz="800" baseline="0">
                <a:solidFill>
                  <a:schemeClr val="bg1">
                    <a:lumMod val="50000"/>
                  </a:schemeClr>
                </a:solidFill>
              </a:defRPr>
            </a:lvl1pPr>
          </a:lstStyle>
          <a:p>
            <a:pPr lvl="0"/>
            <a:r>
              <a:rPr lang="nb-NO" dirty="0"/>
              <a:t>Noter: Her er det mulig å legge inn noter</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Cover without photo + Subtitle">
    <p:spTree>
      <p:nvGrpSpPr>
        <p:cNvPr id="1" name=""/>
        <p:cNvGrpSpPr/>
        <p:nvPr/>
      </p:nvGrpSpPr>
      <p:grpSpPr>
        <a:xfrm>
          <a:off x="0" y="0"/>
          <a:ext cx="0" cy="0"/>
          <a:chOff x="0" y="0"/>
          <a:chExt cx="0" cy="0"/>
        </a:xfrm>
      </p:grpSpPr>
      <p:pic>
        <p:nvPicPr>
          <p:cNvPr id="3" name="Imagen 2"/>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8025738" y="6413605"/>
            <a:ext cx="661063" cy="202413"/>
          </a:xfrm>
          <a:prstGeom prst="rect">
            <a:avLst/>
          </a:prstGeom>
        </p:spPr>
      </p:pic>
      <p:sp>
        <p:nvSpPr>
          <p:cNvPr id="4" name="Rectángulo 3"/>
          <p:cNvSpPr/>
          <p:nvPr userDrawn="1"/>
        </p:nvSpPr>
        <p:spPr>
          <a:xfrm>
            <a:off x="0" y="0"/>
            <a:ext cx="5841206" cy="6858000"/>
          </a:xfrm>
          <a:prstGeom prst="rect">
            <a:avLst/>
          </a:prstGeom>
          <a:solidFill>
            <a:srgbClr val="FF6F4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sz="1350"/>
          </a:p>
        </p:txBody>
      </p:sp>
      <p:pic>
        <p:nvPicPr>
          <p:cNvPr id="6" name="Imagen 5"/>
          <p:cNvPicPr>
            <a:picLocks noChangeAspect="1"/>
          </p:cNvPicPr>
          <p:nvPr userDrawn="1"/>
        </p:nvPicPr>
        <p:blipFill>
          <a:blip r:embed="rId3"/>
          <a:stretch>
            <a:fillRect/>
          </a:stretch>
        </p:blipFill>
        <p:spPr>
          <a:xfrm>
            <a:off x="457200" y="1066802"/>
            <a:ext cx="1702436" cy="521275"/>
          </a:xfrm>
          <a:prstGeom prst="rect">
            <a:avLst/>
          </a:prstGeom>
        </p:spPr>
      </p:pic>
      <p:sp>
        <p:nvSpPr>
          <p:cNvPr id="7" name="Marcador de texto 23"/>
          <p:cNvSpPr>
            <a:spLocks noGrp="1"/>
          </p:cNvSpPr>
          <p:nvPr>
            <p:ph type="body" sz="quarter" idx="20" hasCustomPrompt="1"/>
          </p:nvPr>
        </p:nvSpPr>
        <p:spPr>
          <a:xfrm>
            <a:off x="411256" y="2485216"/>
            <a:ext cx="4036359" cy="1934384"/>
          </a:xfrm>
          <a:prstGeom prst="rect">
            <a:avLst/>
          </a:prstGeom>
        </p:spPr>
        <p:txBody>
          <a:bodyPr/>
          <a:lstStyle>
            <a:lvl1pPr>
              <a:defRPr lang="es-ES_tradnl" sz="3300" b="1" kern="1200" dirty="0" smtClean="0">
                <a:solidFill>
                  <a:schemeClr val="bg1"/>
                </a:solidFill>
                <a:latin typeface="Century Gothic" charset="0"/>
                <a:ea typeface="Century Gothic" charset="0"/>
                <a:cs typeface="Century Gothic" charset="0"/>
              </a:defRPr>
            </a:lvl1pPr>
          </a:lstStyle>
          <a:p>
            <a:pPr lvl="0"/>
            <a:r>
              <a:rPr lang="es-ES_tradnl" dirty="0" err="1"/>
              <a:t>Click</a:t>
            </a:r>
            <a:r>
              <a:rPr lang="es-ES_tradnl" dirty="0"/>
              <a:t> to </a:t>
            </a:r>
            <a:r>
              <a:rPr lang="es-ES_tradnl" dirty="0" err="1"/>
              <a:t>modify</a:t>
            </a:r>
            <a:r>
              <a:rPr lang="es-ES_tradnl" dirty="0"/>
              <a:t> </a:t>
            </a:r>
            <a:r>
              <a:rPr lang="es-ES_tradnl" dirty="0" err="1"/>
              <a:t>the</a:t>
            </a:r>
            <a:r>
              <a:rPr lang="es-ES_tradnl" dirty="0"/>
              <a:t> </a:t>
            </a:r>
            <a:r>
              <a:rPr lang="es-ES_tradnl" dirty="0" err="1"/>
              <a:t>text</a:t>
            </a:r>
            <a:r>
              <a:rPr lang="es-ES_tradnl" dirty="0"/>
              <a:t> </a:t>
            </a:r>
            <a:r>
              <a:rPr lang="es-ES_tradnl" dirty="0" err="1"/>
              <a:t>style</a:t>
            </a:r>
            <a:r>
              <a:rPr lang="es-ES_tradnl" dirty="0"/>
              <a:t> of </a:t>
            </a:r>
            <a:r>
              <a:rPr lang="es-ES_tradnl" dirty="0" err="1"/>
              <a:t>the</a:t>
            </a:r>
            <a:r>
              <a:rPr lang="es-ES_tradnl" dirty="0"/>
              <a:t> </a:t>
            </a:r>
            <a:r>
              <a:rPr lang="es-ES_tradnl" dirty="0" err="1"/>
              <a:t>pattern</a:t>
            </a:r>
            <a:r>
              <a:rPr lang="es-ES_tradnl" dirty="0"/>
              <a:t>.</a:t>
            </a:r>
          </a:p>
        </p:txBody>
      </p:sp>
      <p:sp>
        <p:nvSpPr>
          <p:cNvPr id="10" name="Marcador de texto 23"/>
          <p:cNvSpPr>
            <a:spLocks noGrp="1"/>
          </p:cNvSpPr>
          <p:nvPr>
            <p:ph type="body" sz="quarter" idx="21" hasCustomPrompt="1"/>
          </p:nvPr>
        </p:nvSpPr>
        <p:spPr>
          <a:xfrm>
            <a:off x="411256" y="5617883"/>
            <a:ext cx="4036359" cy="715185"/>
          </a:xfrm>
          <a:prstGeom prst="rect">
            <a:avLst/>
          </a:prstGeom>
        </p:spPr>
        <p:txBody>
          <a:bodyPr/>
          <a:lstStyle>
            <a:lvl1pPr defTabSz="1088205">
              <a:defRPr lang="es-ES_tradnl" sz="1500" b="1" kern="1200" dirty="0" smtClean="0">
                <a:solidFill>
                  <a:schemeClr val="bg1"/>
                </a:solidFill>
                <a:latin typeface="Century Gothic" charset="0"/>
                <a:ea typeface="Century Gothic" charset="0"/>
                <a:cs typeface="Century Gothic" charset="0"/>
              </a:defRPr>
            </a:lvl1pPr>
          </a:lstStyle>
          <a:p>
            <a:pPr defTabSz="1450940"/>
            <a:r>
              <a:rPr lang="en-CA" sz="1500" b="1" dirty="0">
                <a:solidFill>
                  <a:schemeClr val="bg1"/>
                </a:solidFill>
                <a:latin typeface="Century Gothic" charset="0"/>
                <a:ea typeface="Century Gothic" charset="0"/>
                <a:cs typeface="Century Gothic" charset="0"/>
              </a:rPr>
              <a:t>Here you can place your subtitle.</a:t>
            </a:r>
            <a:br>
              <a:rPr lang="en-CA" sz="1500" b="1" dirty="0">
                <a:solidFill>
                  <a:schemeClr val="bg1"/>
                </a:solidFill>
                <a:latin typeface="Century Gothic" charset="0"/>
                <a:ea typeface="Century Gothic" charset="0"/>
                <a:cs typeface="Century Gothic" charset="0"/>
              </a:rPr>
            </a:br>
            <a:r>
              <a:rPr lang="en-CA" sz="1500" b="1" dirty="0">
                <a:solidFill>
                  <a:schemeClr val="bg1"/>
                </a:solidFill>
                <a:latin typeface="Century Gothic" charset="0"/>
                <a:ea typeface="Century Gothic" charset="0"/>
                <a:cs typeface="Century Gothic" charset="0"/>
              </a:rPr>
              <a:t>And this is the space for the date</a:t>
            </a:r>
            <a:endParaRPr lang="en-CA" sz="1200" b="1" dirty="0">
              <a:solidFill>
                <a:schemeClr val="bg1"/>
              </a:solidFill>
              <a:latin typeface="Century Gothic" charset="0"/>
              <a:ea typeface="Century Gothic" charset="0"/>
              <a:cs typeface="Century Gothic" charset="0"/>
            </a:endParaRPr>
          </a:p>
        </p:txBody>
      </p:sp>
    </p:spTree>
    <p:extLst>
      <p:ext uri="{BB962C8B-B14F-4D97-AF65-F5344CB8AC3E}">
        <p14:creationId xmlns:p14="http://schemas.microsoft.com/office/powerpoint/2010/main" val="166639664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Cover without photo">
    <p:spTree>
      <p:nvGrpSpPr>
        <p:cNvPr id="1" name=""/>
        <p:cNvGrpSpPr/>
        <p:nvPr/>
      </p:nvGrpSpPr>
      <p:grpSpPr>
        <a:xfrm>
          <a:off x="0" y="0"/>
          <a:ext cx="0" cy="0"/>
          <a:chOff x="0" y="0"/>
          <a:chExt cx="0" cy="0"/>
        </a:xfrm>
      </p:grpSpPr>
      <p:pic>
        <p:nvPicPr>
          <p:cNvPr id="3" name="Imagen 2"/>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8025738" y="6413605"/>
            <a:ext cx="661063" cy="202413"/>
          </a:xfrm>
          <a:prstGeom prst="rect">
            <a:avLst/>
          </a:prstGeom>
        </p:spPr>
      </p:pic>
      <p:sp>
        <p:nvSpPr>
          <p:cNvPr id="4" name="Rectángulo 3"/>
          <p:cNvSpPr/>
          <p:nvPr userDrawn="1"/>
        </p:nvSpPr>
        <p:spPr>
          <a:xfrm>
            <a:off x="0" y="0"/>
            <a:ext cx="5841206" cy="6858000"/>
          </a:xfrm>
          <a:prstGeom prst="rect">
            <a:avLst/>
          </a:prstGeom>
          <a:solidFill>
            <a:srgbClr val="FF6F4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sz="1350"/>
          </a:p>
        </p:txBody>
      </p:sp>
      <p:pic>
        <p:nvPicPr>
          <p:cNvPr id="6" name="Imagen 5"/>
          <p:cNvPicPr>
            <a:picLocks noChangeAspect="1"/>
          </p:cNvPicPr>
          <p:nvPr userDrawn="1"/>
        </p:nvPicPr>
        <p:blipFill>
          <a:blip r:embed="rId3"/>
          <a:stretch>
            <a:fillRect/>
          </a:stretch>
        </p:blipFill>
        <p:spPr>
          <a:xfrm>
            <a:off x="457200" y="1066802"/>
            <a:ext cx="1702436" cy="521275"/>
          </a:xfrm>
          <a:prstGeom prst="rect">
            <a:avLst/>
          </a:prstGeom>
        </p:spPr>
      </p:pic>
      <p:sp>
        <p:nvSpPr>
          <p:cNvPr id="11" name="Marcador de texto 23"/>
          <p:cNvSpPr>
            <a:spLocks noGrp="1"/>
          </p:cNvSpPr>
          <p:nvPr>
            <p:ph type="body" sz="quarter" idx="20" hasCustomPrompt="1"/>
          </p:nvPr>
        </p:nvSpPr>
        <p:spPr>
          <a:xfrm>
            <a:off x="411256" y="2485216"/>
            <a:ext cx="4036359" cy="1934384"/>
          </a:xfrm>
          <a:prstGeom prst="rect">
            <a:avLst/>
          </a:prstGeom>
        </p:spPr>
        <p:txBody>
          <a:bodyPr/>
          <a:lstStyle>
            <a:lvl1pPr>
              <a:defRPr lang="es-ES_tradnl" sz="3300" b="1" kern="1200" dirty="0" smtClean="0">
                <a:solidFill>
                  <a:schemeClr val="bg1"/>
                </a:solidFill>
                <a:latin typeface="Century Gothic" charset="0"/>
                <a:ea typeface="Century Gothic" charset="0"/>
                <a:cs typeface="Century Gothic" charset="0"/>
              </a:defRPr>
            </a:lvl1pPr>
          </a:lstStyle>
          <a:p>
            <a:pPr lvl="0"/>
            <a:r>
              <a:rPr lang="es-ES_tradnl" dirty="0" err="1"/>
              <a:t>Click</a:t>
            </a:r>
            <a:r>
              <a:rPr lang="es-ES_tradnl" dirty="0"/>
              <a:t> to </a:t>
            </a:r>
            <a:r>
              <a:rPr lang="es-ES_tradnl" dirty="0" err="1"/>
              <a:t>modify</a:t>
            </a:r>
            <a:r>
              <a:rPr lang="es-ES_tradnl" dirty="0"/>
              <a:t> </a:t>
            </a:r>
            <a:r>
              <a:rPr lang="es-ES_tradnl" dirty="0" err="1"/>
              <a:t>the</a:t>
            </a:r>
            <a:r>
              <a:rPr lang="es-ES_tradnl" dirty="0"/>
              <a:t> </a:t>
            </a:r>
            <a:r>
              <a:rPr lang="es-ES_tradnl" dirty="0" err="1"/>
              <a:t>text</a:t>
            </a:r>
            <a:r>
              <a:rPr lang="es-ES_tradnl" dirty="0"/>
              <a:t> </a:t>
            </a:r>
            <a:r>
              <a:rPr lang="es-ES_tradnl" dirty="0" err="1"/>
              <a:t>style</a:t>
            </a:r>
            <a:r>
              <a:rPr lang="es-ES_tradnl" dirty="0"/>
              <a:t> of </a:t>
            </a:r>
            <a:r>
              <a:rPr lang="es-ES_tradnl" dirty="0" err="1"/>
              <a:t>the</a:t>
            </a:r>
            <a:r>
              <a:rPr lang="es-ES_tradnl" dirty="0"/>
              <a:t> </a:t>
            </a:r>
            <a:r>
              <a:rPr lang="es-ES_tradnl" dirty="0" err="1"/>
              <a:t>pattern</a:t>
            </a:r>
            <a:r>
              <a:rPr lang="es-ES_tradnl" dirty="0"/>
              <a:t>.</a:t>
            </a:r>
          </a:p>
        </p:txBody>
      </p:sp>
    </p:spTree>
    <p:extLst>
      <p:ext uri="{BB962C8B-B14F-4D97-AF65-F5344CB8AC3E}">
        <p14:creationId xmlns:p14="http://schemas.microsoft.com/office/powerpoint/2010/main" val="106781560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Cover without photo + Subtitle">
    <p:spTree>
      <p:nvGrpSpPr>
        <p:cNvPr id="1" name=""/>
        <p:cNvGrpSpPr/>
        <p:nvPr/>
      </p:nvGrpSpPr>
      <p:grpSpPr>
        <a:xfrm>
          <a:off x="0" y="0"/>
          <a:ext cx="0" cy="0"/>
          <a:chOff x="0" y="0"/>
          <a:chExt cx="0" cy="0"/>
        </a:xfrm>
      </p:grpSpPr>
      <p:pic>
        <p:nvPicPr>
          <p:cNvPr id="3" name="Imagen 2"/>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8025738" y="6413605"/>
            <a:ext cx="661063" cy="202413"/>
          </a:xfrm>
          <a:prstGeom prst="rect">
            <a:avLst/>
          </a:prstGeom>
        </p:spPr>
      </p:pic>
      <p:sp>
        <p:nvSpPr>
          <p:cNvPr id="4" name="Rectángulo 3"/>
          <p:cNvSpPr/>
          <p:nvPr userDrawn="1"/>
        </p:nvSpPr>
        <p:spPr>
          <a:xfrm>
            <a:off x="0" y="0"/>
            <a:ext cx="5841206" cy="6858000"/>
          </a:xfrm>
          <a:prstGeom prst="rect">
            <a:avLst/>
          </a:prstGeom>
          <a:solidFill>
            <a:srgbClr val="FF6F4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sz="1350"/>
          </a:p>
        </p:txBody>
      </p:sp>
      <p:pic>
        <p:nvPicPr>
          <p:cNvPr id="6" name="Imagen 5"/>
          <p:cNvPicPr>
            <a:picLocks noChangeAspect="1"/>
          </p:cNvPicPr>
          <p:nvPr userDrawn="1"/>
        </p:nvPicPr>
        <p:blipFill>
          <a:blip r:embed="rId3"/>
          <a:stretch>
            <a:fillRect/>
          </a:stretch>
        </p:blipFill>
        <p:spPr>
          <a:xfrm>
            <a:off x="457200" y="1066802"/>
            <a:ext cx="1702436" cy="521275"/>
          </a:xfrm>
          <a:prstGeom prst="rect">
            <a:avLst/>
          </a:prstGeom>
        </p:spPr>
      </p:pic>
      <p:sp>
        <p:nvSpPr>
          <p:cNvPr id="7" name="Marcador de texto 23"/>
          <p:cNvSpPr>
            <a:spLocks noGrp="1"/>
          </p:cNvSpPr>
          <p:nvPr>
            <p:ph type="body" sz="quarter" idx="20" hasCustomPrompt="1"/>
          </p:nvPr>
        </p:nvSpPr>
        <p:spPr>
          <a:xfrm>
            <a:off x="411256" y="2485216"/>
            <a:ext cx="4036359" cy="1934384"/>
          </a:xfrm>
          <a:prstGeom prst="rect">
            <a:avLst/>
          </a:prstGeom>
        </p:spPr>
        <p:txBody>
          <a:bodyPr/>
          <a:lstStyle>
            <a:lvl1pPr>
              <a:defRPr lang="es-ES_tradnl" sz="3300" b="1" kern="1200" dirty="0" smtClean="0">
                <a:solidFill>
                  <a:schemeClr val="bg1"/>
                </a:solidFill>
                <a:latin typeface="Century Gothic" charset="0"/>
                <a:ea typeface="Century Gothic" charset="0"/>
                <a:cs typeface="Century Gothic" charset="0"/>
              </a:defRPr>
            </a:lvl1pPr>
          </a:lstStyle>
          <a:p>
            <a:pPr lvl="0"/>
            <a:r>
              <a:rPr lang="es-ES_tradnl" dirty="0" err="1"/>
              <a:t>Click</a:t>
            </a:r>
            <a:r>
              <a:rPr lang="es-ES_tradnl" dirty="0"/>
              <a:t> to </a:t>
            </a:r>
            <a:r>
              <a:rPr lang="es-ES_tradnl" dirty="0" err="1"/>
              <a:t>modify</a:t>
            </a:r>
            <a:r>
              <a:rPr lang="es-ES_tradnl" dirty="0"/>
              <a:t> </a:t>
            </a:r>
            <a:r>
              <a:rPr lang="es-ES_tradnl" dirty="0" err="1"/>
              <a:t>the</a:t>
            </a:r>
            <a:r>
              <a:rPr lang="es-ES_tradnl" dirty="0"/>
              <a:t> </a:t>
            </a:r>
            <a:r>
              <a:rPr lang="es-ES_tradnl" dirty="0" err="1"/>
              <a:t>text</a:t>
            </a:r>
            <a:r>
              <a:rPr lang="es-ES_tradnl" dirty="0"/>
              <a:t> </a:t>
            </a:r>
            <a:r>
              <a:rPr lang="es-ES_tradnl" dirty="0" err="1"/>
              <a:t>style</a:t>
            </a:r>
            <a:r>
              <a:rPr lang="es-ES_tradnl" dirty="0"/>
              <a:t> of </a:t>
            </a:r>
            <a:r>
              <a:rPr lang="es-ES_tradnl" dirty="0" err="1"/>
              <a:t>the</a:t>
            </a:r>
            <a:r>
              <a:rPr lang="es-ES_tradnl" dirty="0"/>
              <a:t> </a:t>
            </a:r>
            <a:r>
              <a:rPr lang="es-ES_tradnl" dirty="0" err="1"/>
              <a:t>pattern</a:t>
            </a:r>
            <a:r>
              <a:rPr lang="es-ES_tradnl" dirty="0"/>
              <a:t>.</a:t>
            </a:r>
          </a:p>
        </p:txBody>
      </p:sp>
      <p:sp>
        <p:nvSpPr>
          <p:cNvPr id="10" name="Marcador de texto 23"/>
          <p:cNvSpPr>
            <a:spLocks noGrp="1"/>
          </p:cNvSpPr>
          <p:nvPr>
            <p:ph type="body" sz="quarter" idx="21" hasCustomPrompt="1"/>
          </p:nvPr>
        </p:nvSpPr>
        <p:spPr>
          <a:xfrm>
            <a:off x="411256" y="5617883"/>
            <a:ext cx="4036359" cy="715185"/>
          </a:xfrm>
          <a:prstGeom prst="rect">
            <a:avLst/>
          </a:prstGeom>
        </p:spPr>
        <p:txBody>
          <a:bodyPr/>
          <a:lstStyle>
            <a:lvl1pPr defTabSz="1088205">
              <a:defRPr lang="es-ES_tradnl" sz="1500" b="1" kern="1200" dirty="0" smtClean="0">
                <a:solidFill>
                  <a:schemeClr val="bg1"/>
                </a:solidFill>
                <a:latin typeface="Century Gothic" charset="0"/>
                <a:ea typeface="Century Gothic" charset="0"/>
                <a:cs typeface="Century Gothic" charset="0"/>
              </a:defRPr>
            </a:lvl1pPr>
          </a:lstStyle>
          <a:p>
            <a:pPr defTabSz="1450940"/>
            <a:r>
              <a:rPr lang="en-CA" sz="1500" b="1" dirty="0">
                <a:solidFill>
                  <a:schemeClr val="bg1"/>
                </a:solidFill>
                <a:latin typeface="Century Gothic" charset="0"/>
                <a:ea typeface="Century Gothic" charset="0"/>
                <a:cs typeface="Century Gothic" charset="0"/>
              </a:rPr>
              <a:t>Here you can place your subtitle.</a:t>
            </a:r>
            <a:br>
              <a:rPr lang="en-CA" sz="1500" b="1" dirty="0">
                <a:solidFill>
                  <a:schemeClr val="bg1"/>
                </a:solidFill>
                <a:latin typeface="Century Gothic" charset="0"/>
                <a:ea typeface="Century Gothic" charset="0"/>
                <a:cs typeface="Century Gothic" charset="0"/>
              </a:rPr>
            </a:br>
            <a:r>
              <a:rPr lang="en-CA" sz="1500" b="1" dirty="0">
                <a:solidFill>
                  <a:schemeClr val="bg1"/>
                </a:solidFill>
                <a:latin typeface="Century Gothic" charset="0"/>
                <a:ea typeface="Century Gothic" charset="0"/>
                <a:cs typeface="Century Gothic" charset="0"/>
              </a:rPr>
              <a:t>And this is the space for the date</a:t>
            </a:r>
            <a:endParaRPr lang="en-CA" sz="1200" b="1" dirty="0">
              <a:solidFill>
                <a:schemeClr val="bg1"/>
              </a:solidFill>
              <a:latin typeface="Century Gothic" charset="0"/>
              <a:ea typeface="Century Gothic" charset="0"/>
              <a:cs typeface="Century Gothic" charset="0"/>
            </a:endParaRPr>
          </a:p>
        </p:txBody>
      </p:sp>
    </p:spTree>
    <p:extLst>
      <p:ext uri="{BB962C8B-B14F-4D97-AF65-F5344CB8AC3E}">
        <p14:creationId xmlns:p14="http://schemas.microsoft.com/office/powerpoint/2010/main" val="329333123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Cover with photo">
    <p:spTree>
      <p:nvGrpSpPr>
        <p:cNvPr id="1" name=""/>
        <p:cNvGrpSpPr/>
        <p:nvPr/>
      </p:nvGrpSpPr>
      <p:grpSpPr>
        <a:xfrm>
          <a:off x="0" y="0"/>
          <a:ext cx="0" cy="0"/>
          <a:chOff x="0" y="0"/>
          <a:chExt cx="0" cy="0"/>
        </a:xfrm>
      </p:grpSpPr>
      <p:pic>
        <p:nvPicPr>
          <p:cNvPr id="4" name="Imagen 3"/>
          <p:cNvPicPr>
            <a:picLocks noChangeAspect="1"/>
          </p:cNvPicPr>
          <p:nvPr userDrawn="1"/>
        </p:nvPicPr>
        <p:blipFill rotWithShape="1">
          <a:blip r:embed="rId2" cstate="print">
            <a:extLst>
              <a:ext uri="{28A0092B-C50C-407E-A947-70E740481C1C}">
                <a14:useLocalDpi xmlns:a14="http://schemas.microsoft.com/office/drawing/2010/main"/>
              </a:ext>
            </a:extLst>
          </a:blip>
          <a:srcRect/>
          <a:stretch/>
        </p:blipFill>
        <p:spPr>
          <a:xfrm>
            <a:off x="5821680" y="0"/>
            <a:ext cx="3322320" cy="6858000"/>
          </a:xfrm>
          <a:prstGeom prst="rect">
            <a:avLst/>
          </a:prstGeom>
        </p:spPr>
      </p:pic>
      <p:pic>
        <p:nvPicPr>
          <p:cNvPr id="5" name="Imagen 4"/>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8025738" y="6413605"/>
            <a:ext cx="661063" cy="202413"/>
          </a:xfrm>
          <a:prstGeom prst="rect">
            <a:avLst/>
          </a:prstGeom>
        </p:spPr>
      </p:pic>
      <p:sp>
        <p:nvSpPr>
          <p:cNvPr id="6" name="Rectángulo 5"/>
          <p:cNvSpPr/>
          <p:nvPr userDrawn="1"/>
        </p:nvSpPr>
        <p:spPr>
          <a:xfrm>
            <a:off x="0" y="0"/>
            <a:ext cx="5841206" cy="6858000"/>
          </a:xfrm>
          <a:prstGeom prst="rect">
            <a:avLst/>
          </a:prstGeom>
          <a:solidFill>
            <a:srgbClr val="FF6F4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sz="1350"/>
          </a:p>
        </p:txBody>
      </p:sp>
      <p:pic>
        <p:nvPicPr>
          <p:cNvPr id="8" name="Imagen 7"/>
          <p:cNvPicPr>
            <a:picLocks noChangeAspect="1"/>
          </p:cNvPicPr>
          <p:nvPr userDrawn="1"/>
        </p:nvPicPr>
        <p:blipFill>
          <a:blip r:embed="rId4"/>
          <a:stretch>
            <a:fillRect/>
          </a:stretch>
        </p:blipFill>
        <p:spPr>
          <a:xfrm>
            <a:off x="457200" y="1066802"/>
            <a:ext cx="1702436" cy="521275"/>
          </a:xfrm>
          <a:prstGeom prst="rect">
            <a:avLst/>
          </a:prstGeom>
        </p:spPr>
      </p:pic>
      <p:sp>
        <p:nvSpPr>
          <p:cNvPr id="9" name="Marcador de texto 23"/>
          <p:cNvSpPr>
            <a:spLocks noGrp="1"/>
          </p:cNvSpPr>
          <p:nvPr>
            <p:ph type="body" sz="quarter" idx="20" hasCustomPrompt="1"/>
          </p:nvPr>
        </p:nvSpPr>
        <p:spPr>
          <a:xfrm>
            <a:off x="411256" y="2485216"/>
            <a:ext cx="4036359" cy="1934384"/>
          </a:xfrm>
          <a:prstGeom prst="rect">
            <a:avLst/>
          </a:prstGeom>
        </p:spPr>
        <p:txBody>
          <a:bodyPr/>
          <a:lstStyle>
            <a:lvl1pPr>
              <a:defRPr lang="es-ES_tradnl" sz="3300" b="1" kern="1200" dirty="0" smtClean="0">
                <a:solidFill>
                  <a:schemeClr val="bg1"/>
                </a:solidFill>
                <a:latin typeface="Century Gothic" charset="0"/>
                <a:ea typeface="Century Gothic" charset="0"/>
                <a:cs typeface="Century Gothic" charset="0"/>
              </a:defRPr>
            </a:lvl1pPr>
          </a:lstStyle>
          <a:p>
            <a:pPr lvl="0"/>
            <a:r>
              <a:rPr lang="es-ES_tradnl" dirty="0" err="1"/>
              <a:t>Click</a:t>
            </a:r>
            <a:r>
              <a:rPr lang="es-ES_tradnl" dirty="0"/>
              <a:t> to </a:t>
            </a:r>
            <a:r>
              <a:rPr lang="es-ES_tradnl" dirty="0" err="1"/>
              <a:t>modify</a:t>
            </a:r>
            <a:r>
              <a:rPr lang="es-ES_tradnl" dirty="0"/>
              <a:t> </a:t>
            </a:r>
            <a:r>
              <a:rPr lang="es-ES_tradnl" dirty="0" err="1"/>
              <a:t>the</a:t>
            </a:r>
            <a:r>
              <a:rPr lang="es-ES_tradnl" dirty="0"/>
              <a:t> </a:t>
            </a:r>
            <a:r>
              <a:rPr lang="es-ES_tradnl" dirty="0" err="1"/>
              <a:t>text</a:t>
            </a:r>
            <a:r>
              <a:rPr lang="es-ES_tradnl" dirty="0"/>
              <a:t> </a:t>
            </a:r>
            <a:r>
              <a:rPr lang="es-ES_tradnl" dirty="0" err="1"/>
              <a:t>style</a:t>
            </a:r>
            <a:r>
              <a:rPr lang="es-ES_tradnl" dirty="0"/>
              <a:t> of </a:t>
            </a:r>
            <a:r>
              <a:rPr lang="es-ES_tradnl" dirty="0" err="1"/>
              <a:t>the</a:t>
            </a:r>
            <a:r>
              <a:rPr lang="es-ES_tradnl" dirty="0"/>
              <a:t> </a:t>
            </a:r>
            <a:r>
              <a:rPr lang="es-ES_tradnl" dirty="0" err="1"/>
              <a:t>pattern</a:t>
            </a:r>
            <a:r>
              <a:rPr lang="es-ES_tradnl" dirty="0"/>
              <a:t>.</a:t>
            </a:r>
          </a:p>
        </p:txBody>
      </p:sp>
    </p:spTree>
    <p:extLst>
      <p:ext uri="{BB962C8B-B14F-4D97-AF65-F5344CB8AC3E}">
        <p14:creationId xmlns:p14="http://schemas.microsoft.com/office/powerpoint/2010/main" val="227833859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Cover with photo Cover without photo + Subtitle">
    <p:spTree>
      <p:nvGrpSpPr>
        <p:cNvPr id="1" name=""/>
        <p:cNvGrpSpPr/>
        <p:nvPr/>
      </p:nvGrpSpPr>
      <p:grpSpPr>
        <a:xfrm>
          <a:off x="0" y="0"/>
          <a:ext cx="0" cy="0"/>
          <a:chOff x="0" y="0"/>
          <a:chExt cx="0" cy="0"/>
        </a:xfrm>
      </p:grpSpPr>
      <p:pic>
        <p:nvPicPr>
          <p:cNvPr id="19" name="Imagen 18"/>
          <p:cNvPicPr>
            <a:picLocks noChangeAspect="1"/>
          </p:cNvPicPr>
          <p:nvPr userDrawn="1"/>
        </p:nvPicPr>
        <p:blipFill rotWithShape="1">
          <a:blip r:embed="rId2" cstate="print">
            <a:extLst>
              <a:ext uri="{28A0092B-C50C-407E-A947-70E740481C1C}">
                <a14:useLocalDpi xmlns:a14="http://schemas.microsoft.com/office/drawing/2010/main"/>
              </a:ext>
            </a:extLst>
          </a:blip>
          <a:srcRect/>
          <a:stretch/>
        </p:blipFill>
        <p:spPr>
          <a:xfrm>
            <a:off x="5791201" y="0"/>
            <a:ext cx="3352800" cy="6858000"/>
          </a:xfrm>
          <a:prstGeom prst="rect">
            <a:avLst/>
          </a:prstGeom>
        </p:spPr>
      </p:pic>
      <p:pic>
        <p:nvPicPr>
          <p:cNvPr id="14" name="Imagen 13"/>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8025738" y="6413605"/>
            <a:ext cx="661063" cy="202413"/>
          </a:xfrm>
          <a:prstGeom prst="rect">
            <a:avLst/>
          </a:prstGeom>
        </p:spPr>
      </p:pic>
      <p:sp>
        <p:nvSpPr>
          <p:cNvPr id="15" name="Rectángulo 14"/>
          <p:cNvSpPr/>
          <p:nvPr userDrawn="1"/>
        </p:nvSpPr>
        <p:spPr>
          <a:xfrm>
            <a:off x="0" y="0"/>
            <a:ext cx="5841206" cy="6858000"/>
          </a:xfrm>
          <a:prstGeom prst="rect">
            <a:avLst/>
          </a:prstGeom>
          <a:solidFill>
            <a:srgbClr val="FF6F4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sz="1350"/>
          </a:p>
        </p:txBody>
      </p:sp>
      <p:pic>
        <p:nvPicPr>
          <p:cNvPr id="17" name="Imagen 16"/>
          <p:cNvPicPr>
            <a:picLocks noChangeAspect="1"/>
          </p:cNvPicPr>
          <p:nvPr userDrawn="1"/>
        </p:nvPicPr>
        <p:blipFill>
          <a:blip r:embed="rId4"/>
          <a:stretch>
            <a:fillRect/>
          </a:stretch>
        </p:blipFill>
        <p:spPr>
          <a:xfrm>
            <a:off x="457200" y="1066802"/>
            <a:ext cx="1702436" cy="521275"/>
          </a:xfrm>
          <a:prstGeom prst="rect">
            <a:avLst/>
          </a:prstGeom>
        </p:spPr>
      </p:pic>
      <p:sp>
        <p:nvSpPr>
          <p:cNvPr id="8" name="Marcador de texto 23"/>
          <p:cNvSpPr>
            <a:spLocks noGrp="1"/>
          </p:cNvSpPr>
          <p:nvPr>
            <p:ph type="body" sz="quarter" idx="21" hasCustomPrompt="1"/>
          </p:nvPr>
        </p:nvSpPr>
        <p:spPr>
          <a:xfrm>
            <a:off x="411256" y="5617883"/>
            <a:ext cx="4036359" cy="715185"/>
          </a:xfrm>
          <a:prstGeom prst="rect">
            <a:avLst/>
          </a:prstGeom>
        </p:spPr>
        <p:txBody>
          <a:bodyPr/>
          <a:lstStyle>
            <a:lvl1pPr defTabSz="1088205">
              <a:defRPr lang="es-ES_tradnl" sz="1500" b="1" kern="1200" dirty="0" smtClean="0">
                <a:solidFill>
                  <a:schemeClr val="bg1"/>
                </a:solidFill>
                <a:latin typeface="Century Gothic" charset="0"/>
                <a:ea typeface="Century Gothic" charset="0"/>
                <a:cs typeface="Century Gothic" charset="0"/>
              </a:defRPr>
            </a:lvl1pPr>
          </a:lstStyle>
          <a:p>
            <a:pPr defTabSz="1450940"/>
            <a:r>
              <a:rPr lang="en-CA" sz="1500" b="1" dirty="0">
                <a:solidFill>
                  <a:schemeClr val="bg1"/>
                </a:solidFill>
                <a:latin typeface="Century Gothic" charset="0"/>
                <a:ea typeface="Century Gothic" charset="0"/>
                <a:cs typeface="Century Gothic" charset="0"/>
              </a:rPr>
              <a:t>Here you can place your subtitle.</a:t>
            </a:r>
            <a:br>
              <a:rPr lang="en-CA" sz="1500" b="1" dirty="0">
                <a:solidFill>
                  <a:schemeClr val="bg1"/>
                </a:solidFill>
                <a:latin typeface="Century Gothic" charset="0"/>
                <a:ea typeface="Century Gothic" charset="0"/>
                <a:cs typeface="Century Gothic" charset="0"/>
              </a:rPr>
            </a:br>
            <a:r>
              <a:rPr lang="en-CA" sz="1500" b="1" dirty="0">
                <a:solidFill>
                  <a:schemeClr val="bg1"/>
                </a:solidFill>
                <a:latin typeface="Century Gothic" charset="0"/>
                <a:ea typeface="Century Gothic" charset="0"/>
                <a:cs typeface="Century Gothic" charset="0"/>
              </a:rPr>
              <a:t>And this is the space for the date</a:t>
            </a:r>
            <a:endParaRPr lang="en-CA" sz="1200" b="1" dirty="0">
              <a:solidFill>
                <a:schemeClr val="bg1"/>
              </a:solidFill>
              <a:latin typeface="Century Gothic" charset="0"/>
              <a:ea typeface="Century Gothic" charset="0"/>
              <a:cs typeface="Century Gothic" charset="0"/>
            </a:endParaRPr>
          </a:p>
        </p:txBody>
      </p:sp>
      <p:sp>
        <p:nvSpPr>
          <p:cNvPr id="9" name="Marcador de texto 23"/>
          <p:cNvSpPr>
            <a:spLocks noGrp="1"/>
          </p:cNvSpPr>
          <p:nvPr>
            <p:ph type="body" sz="quarter" idx="20" hasCustomPrompt="1"/>
          </p:nvPr>
        </p:nvSpPr>
        <p:spPr>
          <a:xfrm>
            <a:off x="411256" y="2485216"/>
            <a:ext cx="4036359" cy="1934384"/>
          </a:xfrm>
          <a:prstGeom prst="rect">
            <a:avLst/>
          </a:prstGeom>
        </p:spPr>
        <p:txBody>
          <a:bodyPr/>
          <a:lstStyle>
            <a:lvl1pPr>
              <a:defRPr lang="es-ES_tradnl" sz="3300" b="1" kern="1200" dirty="0" smtClean="0">
                <a:solidFill>
                  <a:schemeClr val="bg1"/>
                </a:solidFill>
                <a:latin typeface="Century Gothic" charset="0"/>
                <a:ea typeface="Century Gothic" charset="0"/>
                <a:cs typeface="Century Gothic" charset="0"/>
              </a:defRPr>
            </a:lvl1pPr>
          </a:lstStyle>
          <a:p>
            <a:pPr lvl="0"/>
            <a:r>
              <a:rPr lang="es-ES_tradnl" dirty="0" err="1"/>
              <a:t>Click</a:t>
            </a:r>
            <a:r>
              <a:rPr lang="es-ES_tradnl" dirty="0"/>
              <a:t> to </a:t>
            </a:r>
            <a:r>
              <a:rPr lang="es-ES_tradnl" dirty="0" err="1"/>
              <a:t>modify</a:t>
            </a:r>
            <a:r>
              <a:rPr lang="es-ES_tradnl" dirty="0"/>
              <a:t> </a:t>
            </a:r>
            <a:r>
              <a:rPr lang="es-ES_tradnl" dirty="0" err="1"/>
              <a:t>the</a:t>
            </a:r>
            <a:r>
              <a:rPr lang="es-ES_tradnl" dirty="0"/>
              <a:t> </a:t>
            </a:r>
            <a:r>
              <a:rPr lang="es-ES_tradnl" dirty="0" err="1"/>
              <a:t>text</a:t>
            </a:r>
            <a:r>
              <a:rPr lang="es-ES_tradnl" dirty="0"/>
              <a:t> </a:t>
            </a:r>
            <a:r>
              <a:rPr lang="es-ES_tradnl" dirty="0" err="1"/>
              <a:t>style</a:t>
            </a:r>
            <a:r>
              <a:rPr lang="es-ES_tradnl" dirty="0"/>
              <a:t> of </a:t>
            </a:r>
            <a:r>
              <a:rPr lang="es-ES_tradnl" dirty="0" err="1"/>
              <a:t>the</a:t>
            </a:r>
            <a:r>
              <a:rPr lang="es-ES_tradnl" dirty="0"/>
              <a:t> </a:t>
            </a:r>
            <a:r>
              <a:rPr lang="es-ES_tradnl" dirty="0" err="1"/>
              <a:t>pattern</a:t>
            </a:r>
            <a:r>
              <a:rPr lang="es-ES_tradnl" dirty="0"/>
              <a:t>.</a:t>
            </a:r>
          </a:p>
        </p:txBody>
      </p:sp>
    </p:spTree>
    <p:extLst>
      <p:ext uri="{BB962C8B-B14F-4D97-AF65-F5344CB8AC3E}">
        <p14:creationId xmlns:p14="http://schemas.microsoft.com/office/powerpoint/2010/main" val="371328255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Cover Intern Presentation 01">
    <p:spTree>
      <p:nvGrpSpPr>
        <p:cNvPr id="1" name=""/>
        <p:cNvGrpSpPr/>
        <p:nvPr/>
      </p:nvGrpSpPr>
      <p:grpSpPr>
        <a:xfrm>
          <a:off x="0" y="0"/>
          <a:ext cx="0" cy="0"/>
          <a:chOff x="0" y="0"/>
          <a:chExt cx="0" cy="0"/>
        </a:xfrm>
      </p:grpSpPr>
      <p:sp>
        <p:nvSpPr>
          <p:cNvPr id="3" name="Rectángulo 2"/>
          <p:cNvSpPr/>
          <p:nvPr userDrawn="1"/>
        </p:nvSpPr>
        <p:spPr>
          <a:xfrm>
            <a:off x="0" y="0"/>
            <a:ext cx="9144000" cy="6858000"/>
          </a:xfrm>
          <a:prstGeom prst="rect">
            <a:avLst/>
          </a:prstGeom>
          <a:solidFill>
            <a:srgbClr val="FF6F4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sz="1350"/>
          </a:p>
        </p:txBody>
      </p:sp>
      <p:pic>
        <p:nvPicPr>
          <p:cNvPr id="5" name="Imagen 4"/>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2893676" y="2527760"/>
            <a:ext cx="3372822" cy="1030869"/>
          </a:xfrm>
          <a:prstGeom prst="rect">
            <a:avLst/>
          </a:prstGeom>
        </p:spPr>
      </p:pic>
      <p:sp>
        <p:nvSpPr>
          <p:cNvPr id="10" name="Marcador de texto 23"/>
          <p:cNvSpPr>
            <a:spLocks noGrp="1"/>
          </p:cNvSpPr>
          <p:nvPr>
            <p:ph type="body" sz="quarter" idx="20" hasCustomPrompt="1"/>
          </p:nvPr>
        </p:nvSpPr>
        <p:spPr>
          <a:xfrm>
            <a:off x="2519456" y="4314016"/>
            <a:ext cx="4036359" cy="410384"/>
          </a:xfrm>
          <a:prstGeom prst="rect">
            <a:avLst/>
          </a:prstGeom>
        </p:spPr>
        <p:txBody>
          <a:bodyPr/>
          <a:lstStyle>
            <a:lvl1pPr algn="ctr">
              <a:defRPr lang="es-ES_tradnl" sz="2100" b="1" kern="1200" spc="225" dirty="0" smtClean="0">
                <a:solidFill>
                  <a:schemeClr val="bg1"/>
                </a:solidFill>
                <a:latin typeface="Century Gothic" charset="0"/>
                <a:ea typeface="Century Gothic" charset="0"/>
                <a:cs typeface="Century Gothic" charset="0"/>
              </a:defRPr>
            </a:lvl1pPr>
          </a:lstStyle>
          <a:p>
            <a:pPr lvl="0"/>
            <a:r>
              <a:rPr lang="es-ES_tradnl" dirty="0"/>
              <a:t>INTERN PRESENTATION</a:t>
            </a:r>
          </a:p>
        </p:txBody>
      </p:sp>
      <p:sp>
        <p:nvSpPr>
          <p:cNvPr id="13" name="Marcador de texto 23"/>
          <p:cNvSpPr>
            <a:spLocks noGrp="1"/>
          </p:cNvSpPr>
          <p:nvPr>
            <p:ph type="body" sz="quarter" idx="22" hasCustomPrompt="1"/>
          </p:nvPr>
        </p:nvSpPr>
        <p:spPr>
          <a:xfrm>
            <a:off x="2354356" y="4736851"/>
            <a:ext cx="4376645" cy="410384"/>
          </a:xfrm>
          <a:prstGeom prst="rect">
            <a:avLst/>
          </a:prstGeom>
        </p:spPr>
        <p:txBody>
          <a:bodyPr/>
          <a:lstStyle>
            <a:lvl1pPr algn="ctr">
              <a:defRPr lang="es-ES_tradnl" sz="1350" b="0" kern="1200" spc="0" dirty="0" smtClean="0">
                <a:solidFill>
                  <a:schemeClr val="bg1"/>
                </a:solidFill>
                <a:latin typeface="Century Gothic" charset="0"/>
                <a:ea typeface="Century Gothic" charset="0"/>
                <a:cs typeface="Century Gothic" charset="0"/>
              </a:defRPr>
            </a:lvl1pPr>
          </a:lstStyle>
          <a:p>
            <a:pPr lvl="0"/>
            <a:r>
              <a:rPr lang="es-ES_tradnl" dirty="0" err="1"/>
              <a:t>Click</a:t>
            </a:r>
            <a:r>
              <a:rPr lang="es-ES_tradnl" dirty="0"/>
              <a:t> to </a:t>
            </a:r>
            <a:r>
              <a:rPr lang="es-ES_tradnl" dirty="0" err="1"/>
              <a:t>modify</a:t>
            </a:r>
            <a:r>
              <a:rPr lang="es-ES_tradnl" dirty="0"/>
              <a:t> </a:t>
            </a:r>
            <a:r>
              <a:rPr lang="es-ES_tradnl" dirty="0" err="1"/>
              <a:t>the</a:t>
            </a:r>
            <a:r>
              <a:rPr lang="es-ES_tradnl" dirty="0"/>
              <a:t> </a:t>
            </a:r>
            <a:r>
              <a:rPr lang="es-ES_tradnl" dirty="0" err="1"/>
              <a:t>text</a:t>
            </a:r>
            <a:r>
              <a:rPr lang="es-ES_tradnl" dirty="0"/>
              <a:t> </a:t>
            </a:r>
            <a:r>
              <a:rPr lang="es-ES_tradnl" dirty="0" err="1"/>
              <a:t>style</a:t>
            </a:r>
            <a:r>
              <a:rPr lang="es-ES_tradnl" dirty="0"/>
              <a:t> of </a:t>
            </a:r>
            <a:r>
              <a:rPr lang="es-ES_tradnl" dirty="0" err="1"/>
              <a:t>the</a:t>
            </a:r>
            <a:r>
              <a:rPr lang="es-ES_tradnl" dirty="0"/>
              <a:t> </a:t>
            </a:r>
            <a:r>
              <a:rPr lang="es-ES_tradnl" dirty="0" err="1"/>
              <a:t>pattern</a:t>
            </a:r>
            <a:r>
              <a:rPr lang="es-ES_tradnl" dirty="0"/>
              <a:t>.</a:t>
            </a:r>
          </a:p>
        </p:txBody>
      </p:sp>
    </p:spTree>
    <p:extLst>
      <p:ext uri="{BB962C8B-B14F-4D97-AF65-F5344CB8AC3E}">
        <p14:creationId xmlns:p14="http://schemas.microsoft.com/office/powerpoint/2010/main" val="27462035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Cover Intern Presentation 02">
    <p:spTree>
      <p:nvGrpSpPr>
        <p:cNvPr id="1" name=""/>
        <p:cNvGrpSpPr/>
        <p:nvPr/>
      </p:nvGrpSpPr>
      <p:grpSpPr>
        <a:xfrm>
          <a:off x="0" y="0"/>
          <a:ext cx="0" cy="0"/>
          <a:chOff x="0" y="0"/>
          <a:chExt cx="0" cy="0"/>
        </a:xfrm>
      </p:grpSpPr>
      <p:sp>
        <p:nvSpPr>
          <p:cNvPr id="3" name="Rectángulo 2"/>
          <p:cNvSpPr/>
          <p:nvPr userDrawn="1"/>
        </p:nvSpPr>
        <p:spPr>
          <a:xfrm>
            <a:off x="0" y="0"/>
            <a:ext cx="9144000" cy="6858000"/>
          </a:xfrm>
          <a:prstGeom prst="rect">
            <a:avLst/>
          </a:prstGeom>
          <a:solidFill>
            <a:srgbClr val="382F2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sz="1350"/>
          </a:p>
        </p:txBody>
      </p:sp>
      <p:pic>
        <p:nvPicPr>
          <p:cNvPr id="5" name="Imagen 4"/>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2893676" y="2527760"/>
            <a:ext cx="3372822" cy="1030869"/>
          </a:xfrm>
          <a:prstGeom prst="rect">
            <a:avLst/>
          </a:prstGeom>
        </p:spPr>
      </p:pic>
      <p:sp>
        <p:nvSpPr>
          <p:cNvPr id="6" name="Marcador de texto 23"/>
          <p:cNvSpPr>
            <a:spLocks noGrp="1"/>
          </p:cNvSpPr>
          <p:nvPr>
            <p:ph type="body" sz="quarter" idx="20" hasCustomPrompt="1"/>
          </p:nvPr>
        </p:nvSpPr>
        <p:spPr>
          <a:xfrm>
            <a:off x="2519456" y="4314016"/>
            <a:ext cx="4036359" cy="410384"/>
          </a:xfrm>
          <a:prstGeom prst="rect">
            <a:avLst/>
          </a:prstGeom>
        </p:spPr>
        <p:txBody>
          <a:bodyPr/>
          <a:lstStyle>
            <a:lvl1pPr algn="ctr">
              <a:defRPr lang="es-ES_tradnl" sz="2100" b="1" kern="1200" spc="225" dirty="0" smtClean="0">
                <a:solidFill>
                  <a:schemeClr val="bg1"/>
                </a:solidFill>
                <a:latin typeface="Century Gothic" charset="0"/>
                <a:ea typeface="Century Gothic" charset="0"/>
                <a:cs typeface="Century Gothic" charset="0"/>
              </a:defRPr>
            </a:lvl1pPr>
          </a:lstStyle>
          <a:p>
            <a:pPr lvl="0"/>
            <a:r>
              <a:rPr lang="es-ES_tradnl" dirty="0"/>
              <a:t>INTERN PRESENTATION</a:t>
            </a:r>
          </a:p>
        </p:txBody>
      </p:sp>
      <p:sp>
        <p:nvSpPr>
          <p:cNvPr id="8" name="Marcador de texto 23"/>
          <p:cNvSpPr>
            <a:spLocks noGrp="1"/>
          </p:cNvSpPr>
          <p:nvPr>
            <p:ph type="body" sz="quarter" idx="22" hasCustomPrompt="1"/>
          </p:nvPr>
        </p:nvSpPr>
        <p:spPr>
          <a:xfrm>
            <a:off x="2354356" y="4736851"/>
            <a:ext cx="4376645" cy="410384"/>
          </a:xfrm>
          <a:prstGeom prst="rect">
            <a:avLst/>
          </a:prstGeom>
        </p:spPr>
        <p:txBody>
          <a:bodyPr/>
          <a:lstStyle>
            <a:lvl1pPr algn="ctr">
              <a:defRPr lang="es-ES_tradnl" sz="1350" b="0" kern="1200" spc="0" dirty="0" smtClean="0">
                <a:solidFill>
                  <a:schemeClr val="bg1"/>
                </a:solidFill>
                <a:latin typeface="Century Gothic" charset="0"/>
                <a:ea typeface="Century Gothic" charset="0"/>
                <a:cs typeface="Century Gothic" charset="0"/>
              </a:defRPr>
            </a:lvl1pPr>
          </a:lstStyle>
          <a:p>
            <a:pPr lvl="0"/>
            <a:r>
              <a:rPr lang="es-ES_tradnl" dirty="0" err="1"/>
              <a:t>Click</a:t>
            </a:r>
            <a:r>
              <a:rPr lang="es-ES_tradnl" dirty="0"/>
              <a:t> to </a:t>
            </a:r>
            <a:r>
              <a:rPr lang="es-ES_tradnl" dirty="0" err="1"/>
              <a:t>modify</a:t>
            </a:r>
            <a:r>
              <a:rPr lang="es-ES_tradnl" dirty="0"/>
              <a:t> </a:t>
            </a:r>
            <a:r>
              <a:rPr lang="es-ES_tradnl" dirty="0" err="1"/>
              <a:t>the</a:t>
            </a:r>
            <a:r>
              <a:rPr lang="es-ES_tradnl" dirty="0"/>
              <a:t> </a:t>
            </a:r>
            <a:r>
              <a:rPr lang="es-ES_tradnl" dirty="0" err="1"/>
              <a:t>text</a:t>
            </a:r>
            <a:r>
              <a:rPr lang="es-ES_tradnl" dirty="0"/>
              <a:t> </a:t>
            </a:r>
            <a:r>
              <a:rPr lang="es-ES_tradnl" dirty="0" err="1"/>
              <a:t>style</a:t>
            </a:r>
            <a:r>
              <a:rPr lang="es-ES_tradnl" dirty="0"/>
              <a:t> of </a:t>
            </a:r>
            <a:r>
              <a:rPr lang="es-ES_tradnl" dirty="0" err="1"/>
              <a:t>the</a:t>
            </a:r>
            <a:r>
              <a:rPr lang="es-ES_tradnl" dirty="0"/>
              <a:t> </a:t>
            </a:r>
            <a:r>
              <a:rPr lang="es-ES_tradnl" dirty="0" err="1"/>
              <a:t>pattern</a:t>
            </a:r>
            <a:r>
              <a:rPr lang="es-ES_tradnl" dirty="0"/>
              <a:t>.</a:t>
            </a:r>
          </a:p>
        </p:txBody>
      </p:sp>
    </p:spTree>
    <p:extLst>
      <p:ext uri="{BB962C8B-B14F-4D97-AF65-F5344CB8AC3E}">
        <p14:creationId xmlns:p14="http://schemas.microsoft.com/office/powerpoint/2010/main" val="98982008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Index 01">
    <p:spTree>
      <p:nvGrpSpPr>
        <p:cNvPr id="1" name=""/>
        <p:cNvGrpSpPr/>
        <p:nvPr/>
      </p:nvGrpSpPr>
      <p:grpSpPr>
        <a:xfrm>
          <a:off x="0" y="0"/>
          <a:ext cx="0" cy="0"/>
          <a:chOff x="0" y="0"/>
          <a:chExt cx="0" cy="0"/>
        </a:xfrm>
      </p:grpSpPr>
      <p:sp>
        <p:nvSpPr>
          <p:cNvPr id="3" name="Rectángulo 2"/>
          <p:cNvSpPr/>
          <p:nvPr userDrawn="1"/>
        </p:nvSpPr>
        <p:spPr>
          <a:xfrm>
            <a:off x="6115050" y="0"/>
            <a:ext cx="3032522" cy="6934200"/>
          </a:xfrm>
          <a:prstGeom prst="rect">
            <a:avLst/>
          </a:prstGeom>
          <a:solidFill>
            <a:srgbClr val="FF6F4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sz="1350"/>
          </a:p>
        </p:txBody>
      </p:sp>
      <p:sp>
        <p:nvSpPr>
          <p:cNvPr id="4" name="object 5"/>
          <p:cNvSpPr txBox="1"/>
          <p:nvPr userDrawn="1"/>
        </p:nvSpPr>
        <p:spPr>
          <a:xfrm>
            <a:off x="474371" y="6493467"/>
            <a:ext cx="541630" cy="105157"/>
          </a:xfrm>
          <a:prstGeom prst="rect">
            <a:avLst/>
          </a:prstGeom>
        </p:spPr>
        <p:txBody>
          <a:bodyPr vert="horz" wrap="square" lIns="0" tIns="9525" rIns="0" bIns="0" rtlCol="0">
            <a:spAutoFit/>
          </a:bodyPr>
          <a:lstStyle/>
          <a:p>
            <a:pPr marL="9525">
              <a:lnSpc>
                <a:spcPct val="100000"/>
              </a:lnSpc>
              <a:spcBef>
                <a:spcPts val="75"/>
              </a:spcBef>
            </a:pPr>
            <a:r>
              <a:rPr lang="es-ES" sz="600" dirty="0">
                <a:solidFill>
                  <a:srgbClr val="888888"/>
                </a:solidFill>
                <a:latin typeface="Arial"/>
                <a:cs typeface="Arial"/>
              </a:rPr>
              <a:t>Page </a:t>
            </a:r>
            <a:fld id="{B208E919-3E8E-1A48-A613-1AF55E12D81E}" type="slidenum">
              <a:rPr lang="es-ES" sz="600" smtClean="0">
                <a:solidFill>
                  <a:srgbClr val="888888"/>
                </a:solidFill>
                <a:latin typeface="Arial"/>
                <a:cs typeface="Arial"/>
              </a:rPr>
              <a:pPr marL="9525">
                <a:lnSpc>
                  <a:spcPct val="100000"/>
                </a:lnSpc>
                <a:spcBef>
                  <a:spcPts val="75"/>
                </a:spcBef>
              </a:pPr>
              <a:t>‹#›</a:t>
            </a:fld>
            <a:endParaRPr sz="600" dirty="0">
              <a:latin typeface="Arial"/>
              <a:cs typeface="Arial"/>
            </a:endParaRPr>
          </a:p>
        </p:txBody>
      </p:sp>
      <p:sp>
        <p:nvSpPr>
          <p:cNvPr id="8" name="Marcador de texto 23"/>
          <p:cNvSpPr>
            <a:spLocks noGrp="1"/>
          </p:cNvSpPr>
          <p:nvPr>
            <p:ph type="body" sz="quarter" idx="11" hasCustomPrompt="1"/>
          </p:nvPr>
        </p:nvSpPr>
        <p:spPr>
          <a:xfrm>
            <a:off x="381000" y="990600"/>
            <a:ext cx="5461489" cy="304800"/>
          </a:xfrm>
          <a:prstGeom prst="rect">
            <a:avLst/>
          </a:prstGeom>
        </p:spPr>
        <p:txBody>
          <a:bodyPr/>
          <a:lstStyle>
            <a:lvl1pPr>
              <a:defRPr lang="es-ES_tradnl" sz="1350" b="1" dirty="0" smtClean="0">
                <a:solidFill>
                  <a:srgbClr val="FF6F4A"/>
                </a:solidFill>
                <a:latin typeface="Century Gothic" charset="0"/>
                <a:ea typeface="Century Gothic" charset="0"/>
                <a:cs typeface="Century Gothic" charset="0"/>
              </a:defRPr>
            </a:lvl1pPr>
          </a:lstStyle>
          <a:p>
            <a:pPr lvl="0"/>
            <a:r>
              <a:rPr lang="es-ES_tradnl" dirty="0" err="1"/>
              <a:t>Click</a:t>
            </a:r>
            <a:r>
              <a:rPr lang="es-ES_tradnl" dirty="0"/>
              <a:t> to </a:t>
            </a:r>
            <a:r>
              <a:rPr lang="es-ES_tradnl" dirty="0" err="1"/>
              <a:t>modify</a:t>
            </a:r>
            <a:r>
              <a:rPr lang="es-ES_tradnl" dirty="0"/>
              <a:t> </a:t>
            </a:r>
            <a:r>
              <a:rPr lang="es-ES_tradnl" dirty="0" err="1"/>
              <a:t>the</a:t>
            </a:r>
            <a:r>
              <a:rPr lang="es-ES_tradnl" dirty="0"/>
              <a:t> </a:t>
            </a:r>
            <a:r>
              <a:rPr lang="es-ES_tradnl" dirty="0" err="1"/>
              <a:t>text</a:t>
            </a:r>
            <a:r>
              <a:rPr lang="es-ES_tradnl" dirty="0"/>
              <a:t> </a:t>
            </a:r>
            <a:r>
              <a:rPr lang="es-ES_tradnl" dirty="0" err="1"/>
              <a:t>style</a:t>
            </a:r>
            <a:r>
              <a:rPr lang="es-ES_tradnl" dirty="0"/>
              <a:t> of </a:t>
            </a:r>
            <a:r>
              <a:rPr lang="es-ES_tradnl" dirty="0" err="1"/>
              <a:t>the</a:t>
            </a:r>
            <a:r>
              <a:rPr lang="es-ES_tradnl" dirty="0"/>
              <a:t> </a:t>
            </a:r>
            <a:r>
              <a:rPr lang="es-ES_tradnl" dirty="0" err="1"/>
              <a:t>pattern</a:t>
            </a:r>
            <a:r>
              <a:rPr lang="es-ES_tradnl" dirty="0"/>
              <a:t>.</a:t>
            </a:r>
          </a:p>
        </p:txBody>
      </p:sp>
      <p:sp>
        <p:nvSpPr>
          <p:cNvPr id="9" name="object 2"/>
          <p:cNvSpPr/>
          <p:nvPr userDrawn="1"/>
        </p:nvSpPr>
        <p:spPr>
          <a:xfrm>
            <a:off x="453334" y="1386421"/>
            <a:ext cx="5385857" cy="137581"/>
          </a:xfrm>
          <a:custGeom>
            <a:avLst/>
            <a:gdLst/>
            <a:ahLst/>
            <a:cxnLst/>
            <a:rect l="l" t="t" r="r" b="b"/>
            <a:pathLst>
              <a:path w="8064500">
                <a:moveTo>
                  <a:pt x="0" y="0"/>
                </a:moveTo>
                <a:lnTo>
                  <a:pt x="8063992" y="0"/>
                </a:lnTo>
              </a:path>
            </a:pathLst>
          </a:custGeom>
          <a:ln w="8999">
            <a:solidFill>
              <a:srgbClr val="CDCFD2"/>
            </a:solidFill>
          </a:ln>
        </p:spPr>
        <p:txBody>
          <a:bodyPr wrap="square" lIns="0" tIns="0" rIns="0" bIns="0" rtlCol="0"/>
          <a:lstStyle/>
          <a:p>
            <a:endParaRPr sz="1350"/>
          </a:p>
        </p:txBody>
      </p:sp>
      <p:sp>
        <p:nvSpPr>
          <p:cNvPr id="11" name="Marcador de texto 23"/>
          <p:cNvSpPr>
            <a:spLocks noGrp="1"/>
          </p:cNvSpPr>
          <p:nvPr>
            <p:ph type="body" sz="quarter" idx="20" hasCustomPrompt="1"/>
          </p:nvPr>
        </p:nvSpPr>
        <p:spPr>
          <a:xfrm>
            <a:off x="385855" y="1638549"/>
            <a:ext cx="4770344" cy="3526118"/>
          </a:xfrm>
          <a:prstGeom prst="rect">
            <a:avLst/>
          </a:prstGeom>
        </p:spPr>
        <p:txBody>
          <a:bodyPr/>
          <a:lstStyle>
            <a:lvl1pPr marL="0" marR="0" indent="0" defTabSz="685800" eaLnBrk="1" fontAlgn="auto" latinLnBrk="0" hangingPunct="1">
              <a:lnSpc>
                <a:spcPct val="200000"/>
              </a:lnSpc>
              <a:spcBef>
                <a:spcPts val="0"/>
              </a:spcBef>
              <a:spcAft>
                <a:spcPts val="0"/>
              </a:spcAft>
              <a:buClrTx/>
              <a:buSzTx/>
              <a:buFontTx/>
              <a:buNone/>
              <a:tabLst/>
              <a:defRPr lang="es-ES_tradnl" sz="1200" b="0" kern="1200" dirty="0" smtClean="0">
                <a:solidFill>
                  <a:schemeClr val="bg1">
                    <a:lumMod val="50000"/>
                  </a:schemeClr>
                </a:solidFill>
                <a:latin typeface="Century Gothic"/>
                <a:ea typeface="+mn-ea"/>
                <a:cs typeface="Century Gothic"/>
              </a:defRPr>
            </a:lvl1pPr>
          </a:lstStyle>
          <a:p>
            <a:pPr lvl="0"/>
            <a:r>
              <a:rPr lang="es-ES_tradnl" dirty="0" err="1"/>
              <a:t>Section</a:t>
            </a:r>
            <a:r>
              <a:rPr lang="es-ES_tradnl" dirty="0"/>
              <a:t> </a:t>
            </a:r>
            <a:r>
              <a:rPr lang="es-ES_tradnl" dirty="0" err="1"/>
              <a:t>number</a:t>
            </a:r>
            <a:r>
              <a:rPr lang="es-ES_tradnl" dirty="0"/>
              <a:t> 1 </a:t>
            </a:r>
            <a:r>
              <a:rPr lang="mr-IN" dirty="0"/>
              <a:t>………………………………………………………</a:t>
            </a:r>
            <a:r>
              <a:rPr lang="es-ES" dirty="0"/>
              <a:t>..</a:t>
            </a:r>
          </a:p>
          <a:p>
            <a:pPr marL="0" marR="0" lvl="0" indent="0" defTabSz="685800" eaLnBrk="1" fontAlgn="auto" latinLnBrk="0" hangingPunct="1">
              <a:lnSpc>
                <a:spcPct val="200000"/>
              </a:lnSpc>
              <a:spcBef>
                <a:spcPts val="0"/>
              </a:spcBef>
              <a:spcAft>
                <a:spcPts val="0"/>
              </a:spcAft>
              <a:buClrTx/>
              <a:buSzTx/>
              <a:buFontTx/>
              <a:buNone/>
              <a:tabLst/>
              <a:defRPr/>
            </a:pPr>
            <a:r>
              <a:rPr lang="es-ES_tradnl" dirty="0" err="1"/>
              <a:t>Section</a:t>
            </a:r>
            <a:r>
              <a:rPr lang="es-ES_tradnl" dirty="0"/>
              <a:t> </a:t>
            </a:r>
            <a:r>
              <a:rPr lang="es-ES_tradnl" dirty="0" err="1"/>
              <a:t>number</a:t>
            </a:r>
            <a:r>
              <a:rPr lang="es-ES_tradnl" dirty="0"/>
              <a:t> 2 </a:t>
            </a:r>
            <a:r>
              <a:rPr lang="mr-IN" dirty="0"/>
              <a:t>………………………………………………………</a:t>
            </a:r>
            <a:r>
              <a:rPr lang="es-ES" dirty="0"/>
              <a:t>..</a:t>
            </a:r>
          </a:p>
          <a:p>
            <a:pPr marL="0" marR="0" lvl="0" indent="0" defTabSz="685800" eaLnBrk="1" fontAlgn="auto" latinLnBrk="0" hangingPunct="1">
              <a:lnSpc>
                <a:spcPct val="200000"/>
              </a:lnSpc>
              <a:spcBef>
                <a:spcPts val="0"/>
              </a:spcBef>
              <a:spcAft>
                <a:spcPts val="0"/>
              </a:spcAft>
              <a:buClrTx/>
              <a:buSzTx/>
              <a:buFontTx/>
              <a:buNone/>
              <a:tabLst/>
              <a:defRPr/>
            </a:pPr>
            <a:r>
              <a:rPr lang="es-ES_tradnl" dirty="0" err="1"/>
              <a:t>Section</a:t>
            </a:r>
            <a:r>
              <a:rPr lang="es-ES_tradnl" dirty="0"/>
              <a:t> </a:t>
            </a:r>
            <a:r>
              <a:rPr lang="es-ES_tradnl" dirty="0" err="1"/>
              <a:t>number</a:t>
            </a:r>
            <a:r>
              <a:rPr lang="es-ES_tradnl" dirty="0"/>
              <a:t> 3 </a:t>
            </a:r>
            <a:r>
              <a:rPr lang="mr-IN" dirty="0"/>
              <a:t>………………………………………………………</a:t>
            </a:r>
            <a:r>
              <a:rPr lang="es-ES" dirty="0"/>
              <a:t>..</a:t>
            </a:r>
          </a:p>
          <a:p>
            <a:pPr marL="0" marR="0" lvl="0" indent="0" defTabSz="685800" eaLnBrk="1" fontAlgn="auto" latinLnBrk="0" hangingPunct="1">
              <a:lnSpc>
                <a:spcPct val="200000"/>
              </a:lnSpc>
              <a:spcBef>
                <a:spcPts val="0"/>
              </a:spcBef>
              <a:spcAft>
                <a:spcPts val="0"/>
              </a:spcAft>
              <a:buClrTx/>
              <a:buSzTx/>
              <a:buFontTx/>
              <a:buNone/>
              <a:tabLst/>
              <a:defRPr/>
            </a:pPr>
            <a:r>
              <a:rPr lang="es-ES_tradnl" dirty="0" err="1"/>
              <a:t>Section</a:t>
            </a:r>
            <a:r>
              <a:rPr lang="es-ES_tradnl" dirty="0"/>
              <a:t> </a:t>
            </a:r>
            <a:r>
              <a:rPr lang="es-ES_tradnl" dirty="0" err="1"/>
              <a:t>number</a:t>
            </a:r>
            <a:r>
              <a:rPr lang="es-ES_tradnl" dirty="0"/>
              <a:t> 4 </a:t>
            </a:r>
            <a:r>
              <a:rPr lang="mr-IN" dirty="0"/>
              <a:t>………………………………………………………</a:t>
            </a:r>
            <a:r>
              <a:rPr lang="es-ES" dirty="0"/>
              <a:t>..</a:t>
            </a:r>
          </a:p>
          <a:p>
            <a:pPr marL="0" marR="0" lvl="0" indent="0" defTabSz="685800" eaLnBrk="1" fontAlgn="auto" latinLnBrk="0" hangingPunct="1">
              <a:lnSpc>
                <a:spcPct val="200000"/>
              </a:lnSpc>
              <a:spcBef>
                <a:spcPts val="0"/>
              </a:spcBef>
              <a:spcAft>
                <a:spcPts val="0"/>
              </a:spcAft>
              <a:buClrTx/>
              <a:buSzTx/>
              <a:buFontTx/>
              <a:buNone/>
              <a:tabLst/>
              <a:defRPr/>
            </a:pPr>
            <a:r>
              <a:rPr lang="es-ES_tradnl" dirty="0" err="1"/>
              <a:t>Section</a:t>
            </a:r>
            <a:r>
              <a:rPr lang="es-ES_tradnl" dirty="0"/>
              <a:t> </a:t>
            </a:r>
            <a:r>
              <a:rPr lang="es-ES_tradnl" dirty="0" err="1"/>
              <a:t>number</a:t>
            </a:r>
            <a:r>
              <a:rPr lang="es-ES_tradnl" dirty="0"/>
              <a:t> 5 </a:t>
            </a:r>
            <a:r>
              <a:rPr lang="mr-IN" dirty="0"/>
              <a:t>………………………………………………………</a:t>
            </a:r>
            <a:r>
              <a:rPr lang="es-ES" dirty="0"/>
              <a:t>..</a:t>
            </a:r>
          </a:p>
          <a:p>
            <a:pPr marL="0" marR="0" lvl="0" indent="0" defTabSz="685800" eaLnBrk="1" fontAlgn="auto" latinLnBrk="0" hangingPunct="1">
              <a:lnSpc>
                <a:spcPct val="200000"/>
              </a:lnSpc>
              <a:spcBef>
                <a:spcPts val="0"/>
              </a:spcBef>
              <a:spcAft>
                <a:spcPts val="0"/>
              </a:spcAft>
              <a:buClrTx/>
              <a:buSzTx/>
              <a:buFontTx/>
              <a:buNone/>
              <a:tabLst/>
              <a:defRPr/>
            </a:pPr>
            <a:r>
              <a:rPr lang="es-ES_tradnl" dirty="0" err="1"/>
              <a:t>Section</a:t>
            </a:r>
            <a:r>
              <a:rPr lang="es-ES_tradnl" dirty="0"/>
              <a:t> </a:t>
            </a:r>
            <a:r>
              <a:rPr lang="es-ES_tradnl" dirty="0" err="1"/>
              <a:t>number</a:t>
            </a:r>
            <a:r>
              <a:rPr lang="es-ES_tradnl" dirty="0"/>
              <a:t> 6 </a:t>
            </a:r>
            <a:r>
              <a:rPr lang="mr-IN" dirty="0"/>
              <a:t>………………………………………………………</a:t>
            </a:r>
            <a:r>
              <a:rPr lang="es-ES" dirty="0"/>
              <a:t>..</a:t>
            </a:r>
          </a:p>
          <a:p>
            <a:pPr marL="0" marR="0" lvl="0" indent="0" defTabSz="685800" eaLnBrk="1" fontAlgn="auto" latinLnBrk="0" hangingPunct="1">
              <a:lnSpc>
                <a:spcPct val="200000"/>
              </a:lnSpc>
              <a:spcBef>
                <a:spcPts val="0"/>
              </a:spcBef>
              <a:spcAft>
                <a:spcPts val="0"/>
              </a:spcAft>
              <a:buClrTx/>
              <a:buSzTx/>
              <a:buFontTx/>
              <a:buNone/>
              <a:tabLst/>
              <a:defRPr/>
            </a:pPr>
            <a:r>
              <a:rPr lang="es-ES_tradnl" dirty="0" err="1"/>
              <a:t>Section</a:t>
            </a:r>
            <a:r>
              <a:rPr lang="es-ES_tradnl" dirty="0"/>
              <a:t> </a:t>
            </a:r>
            <a:r>
              <a:rPr lang="es-ES_tradnl" dirty="0" err="1"/>
              <a:t>number</a:t>
            </a:r>
            <a:r>
              <a:rPr lang="es-ES_tradnl" dirty="0"/>
              <a:t> 7 </a:t>
            </a:r>
            <a:r>
              <a:rPr lang="mr-IN" dirty="0"/>
              <a:t>………………………………………………………</a:t>
            </a:r>
            <a:r>
              <a:rPr lang="es-ES" dirty="0"/>
              <a:t>..</a:t>
            </a:r>
          </a:p>
          <a:p>
            <a:pPr lvl="0"/>
            <a:endParaRPr lang="es-ES" dirty="0"/>
          </a:p>
        </p:txBody>
      </p:sp>
      <p:sp>
        <p:nvSpPr>
          <p:cNvPr id="12" name="Marcador de texto 23"/>
          <p:cNvSpPr>
            <a:spLocks noGrp="1"/>
          </p:cNvSpPr>
          <p:nvPr>
            <p:ph type="body" sz="quarter" idx="21" hasCustomPrompt="1"/>
          </p:nvPr>
        </p:nvSpPr>
        <p:spPr>
          <a:xfrm>
            <a:off x="5110255" y="1638549"/>
            <a:ext cx="452345" cy="3526118"/>
          </a:xfrm>
          <a:prstGeom prst="rect">
            <a:avLst/>
          </a:prstGeom>
        </p:spPr>
        <p:txBody>
          <a:bodyPr/>
          <a:lstStyle>
            <a:lvl1pPr marL="0" marR="0" indent="0" algn="r" defTabSz="685800" eaLnBrk="1" fontAlgn="auto" latinLnBrk="0" hangingPunct="1">
              <a:lnSpc>
                <a:spcPct val="200000"/>
              </a:lnSpc>
              <a:spcBef>
                <a:spcPts val="0"/>
              </a:spcBef>
              <a:spcAft>
                <a:spcPts val="0"/>
              </a:spcAft>
              <a:buClrTx/>
              <a:buSzTx/>
              <a:buFontTx/>
              <a:buNone/>
              <a:tabLst/>
              <a:defRPr lang="es-ES_tradnl" sz="1200" b="0" kern="1200" dirty="0" smtClean="0">
                <a:solidFill>
                  <a:schemeClr val="bg1">
                    <a:lumMod val="50000"/>
                  </a:schemeClr>
                </a:solidFill>
                <a:latin typeface="Century Gothic"/>
                <a:ea typeface="+mn-ea"/>
                <a:cs typeface="Century Gothic"/>
              </a:defRPr>
            </a:lvl1pPr>
          </a:lstStyle>
          <a:p>
            <a:pPr lvl="0"/>
            <a:r>
              <a:rPr lang="es-ES" dirty="0"/>
              <a:t>01</a:t>
            </a:r>
          </a:p>
          <a:p>
            <a:pPr lvl="0"/>
            <a:r>
              <a:rPr lang="es-ES" dirty="0"/>
              <a:t>02</a:t>
            </a:r>
          </a:p>
          <a:p>
            <a:pPr lvl="0"/>
            <a:r>
              <a:rPr lang="es-ES" dirty="0"/>
              <a:t>03</a:t>
            </a:r>
          </a:p>
          <a:p>
            <a:pPr lvl="0"/>
            <a:r>
              <a:rPr lang="es-ES" dirty="0"/>
              <a:t>04</a:t>
            </a:r>
          </a:p>
          <a:p>
            <a:pPr lvl="0"/>
            <a:r>
              <a:rPr lang="es-ES" dirty="0"/>
              <a:t>05</a:t>
            </a:r>
          </a:p>
          <a:p>
            <a:pPr lvl="0"/>
            <a:r>
              <a:rPr lang="es-ES" dirty="0"/>
              <a:t>06</a:t>
            </a:r>
          </a:p>
          <a:p>
            <a:pPr lvl="0"/>
            <a:r>
              <a:rPr lang="es-ES" dirty="0"/>
              <a:t>07</a:t>
            </a:r>
          </a:p>
        </p:txBody>
      </p:sp>
      <p:cxnSp>
        <p:nvCxnSpPr>
          <p:cNvPr id="17" name="Conector recto 16"/>
          <p:cNvCxnSpPr/>
          <p:nvPr userDrawn="1"/>
        </p:nvCxnSpPr>
        <p:spPr>
          <a:xfrm>
            <a:off x="-318463" y="402588"/>
            <a:ext cx="691116" cy="0"/>
          </a:xfrm>
          <a:prstGeom prst="line">
            <a:avLst/>
          </a:prstGeom>
          <a:ln w="12700">
            <a:solidFill>
              <a:srgbClr val="B1AFB8"/>
            </a:solidFill>
          </a:ln>
        </p:spPr>
        <p:style>
          <a:lnRef idx="1">
            <a:schemeClr val="accent1"/>
          </a:lnRef>
          <a:fillRef idx="0">
            <a:schemeClr val="accent1"/>
          </a:fillRef>
          <a:effectRef idx="0">
            <a:schemeClr val="accent1"/>
          </a:effectRef>
          <a:fontRef idx="minor">
            <a:schemeClr val="tx1"/>
          </a:fontRef>
        </p:style>
      </p:cxnSp>
      <p:sp>
        <p:nvSpPr>
          <p:cNvPr id="18" name="Rectángulo 17"/>
          <p:cNvSpPr/>
          <p:nvPr userDrawn="1"/>
        </p:nvSpPr>
        <p:spPr>
          <a:xfrm>
            <a:off x="401452" y="271791"/>
            <a:ext cx="1884548" cy="219291"/>
          </a:xfrm>
          <a:prstGeom prst="rect">
            <a:avLst/>
          </a:prstGeom>
        </p:spPr>
        <p:txBody>
          <a:bodyPr wrap="square">
            <a:spAutoFit/>
          </a:bodyPr>
          <a:lstStyle/>
          <a:p>
            <a:r>
              <a:rPr lang="en-CA" sz="825" b="1" dirty="0">
                <a:solidFill>
                  <a:srgbClr val="B1AFB8"/>
                </a:solidFill>
                <a:latin typeface="Franklin Gothic Book" charset="0"/>
                <a:ea typeface="Franklin Gothic Book" charset="0"/>
                <a:cs typeface="Franklin Gothic Book" charset="0"/>
              </a:rPr>
              <a:t>Brand</a:t>
            </a:r>
            <a:r>
              <a:rPr lang="en-CA" sz="825" b="1" baseline="0" dirty="0">
                <a:solidFill>
                  <a:srgbClr val="B1AFB8"/>
                </a:solidFill>
                <a:latin typeface="Franklin Gothic Book" charset="0"/>
                <a:ea typeface="Franklin Gothic Book" charset="0"/>
                <a:cs typeface="Franklin Gothic Book" charset="0"/>
              </a:rPr>
              <a:t> Presentation</a:t>
            </a:r>
            <a:endParaRPr lang="es-ES_tradnl" sz="825" dirty="0"/>
          </a:p>
        </p:txBody>
      </p:sp>
    </p:spTree>
    <p:extLst>
      <p:ext uri="{BB962C8B-B14F-4D97-AF65-F5344CB8AC3E}">
        <p14:creationId xmlns:p14="http://schemas.microsoft.com/office/powerpoint/2010/main" val="137954751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1_Diseño personalizado">
    <p:spTree>
      <p:nvGrpSpPr>
        <p:cNvPr id="1" name=""/>
        <p:cNvGrpSpPr/>
        <p:nvPr/>
      </p:nvGrpSpPr>
      <p:grpSpPr>
        <a:xfrm>
          <a:off x="0" y="0"/>
          <a:ext cx="0" cy="0"/>
          <a:chOff x="0" y="0"/>
          <a:chExt cx="0" cy="0"/>
        </a:xfrm>
      </p:grpSpPr>
    </p:spTree>
    <p:extLst>
      <p:ext uri="{BB962C8B-B14F-4D97-AF65-F5344CB8AC3E}">
        <p14:creationId xmlns:p14="http://schemas.microsoft.com/office/powerpoint/2010/main" val="303686014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Index 02 + photo">
    <p:spTree>
      <p:nvGrpSpPr>
        <p:cNvPr id="1" name=""/>
        <p:cNvGrpSpPr/>
        <p:nvPr/>
      </p:nvGrpSpPr>
      <p:grpSpPr>
        <a:xfrm>
          <a:off x="0" y="0"/>
          <a:ext cx="0" cy="0"/>
          <a:chOff x="0" y="0"/>
          <a:chExt cx="0" cy="0"/>
        </a:xfrm>
      </p:grpSpPr>
      <p:sp>
        <p:nvSpPr>
          <p:cNvPr id="4" name="object 5"/>
          <p:cNvSpPr txBox="1"/>
          <p:nvPr userDrawn="1"/>
        </p:nvSpPr>
        <p:spPr>
          <a:xfrm>
            <a:off x="474371" y="6493467"/>
            <a:ext cx="541630" cy="105157"/>
          </a:xfrm>
          <a:prstGeom prst="rect">
            <a:avLst/>
          </a:prstGeom>
        </p:spPr>
        <p:txBody>
          <a:bodyPr vert="horz" wrap="square" lIns="0" tIns="9525" rIns="0" bIns="0" rtlCol="0">
            <a:spAutoFit/>
          </a:bodyPr>
          <a:lstStyle/>
          <a:p>
            <a:pPr marL="9525">
              <a:lnSpc>
                <a:spcPct val="100000"/>
              </a:lnSpc>
              <a:spcBef>
                <a:spcPts val="75"/>
              </a:spcBef>
            </a:pPr>
            <a:r>
              <a:rPr lang="es-ES" sz="600" dirty="0">
                <a:solidFill>
                  <a:srgbClr val="888888"/>
                </a:solidFill>
                <a:latin typeface="Arial"/>
                <a:cs typeface="Arial"/>
              </a:rPr>
              <a:t>Page </a:t>
            </a:r>
            <a:fld id="{B208E919-3E8E-1A48-A613-1AF55E12D81E}" type="slidenum">
              <a:rPr lang="es-ES" sz="600" smtClean="0">
                <a:solidFill>
                  <a:srgbClr val="888888"/>
                </a:solidFill>
                <a:latin typeface="Arial"/>
                <a:cs typeface="Arial"/>
              </a:rPr>
              <a:pPr marL="9525">
                <a:lnSpc>
                  <a:spcPct val="100000"/>
                </a:lnSpc>
                <a:spcBef>
                  <a:spcPts val="75"/>
                </a:spcBef>
              </a:pPr>
              <a:t>‹#›</a:t>
            </a:fld>
            <a:endParaRPr sz="600" dirty="0">
              <a:latin typeface="Arial"/>
              <a:cs typeface="Arial"/>
            </a:endParaRPr>
          </a:p>
        </p:txBody>
      </p:sp>
      <p:sp>
        <p:nvSpPr>
          <p:cNvPr id="7" name="Marcador de texto 23"/>
          <p:cNvSpPr>
            <a:spLocks noGrp="1"/>
          </p:cNvSpPr>
          <p:nvPr>
            <p:ph type="body" sz="quarter" idx="11" hasCustomPrompt="1"/>
          </p:nvPr>
        </p:nvSpPr>
        <p:spPr>
          <a:xfrm>
            <a:off x="381000" y="990600"/>
            <a:ext cx="5461489" cy="304800"/>
          </a:xfrm>
          <a:prstGeom prst="rect">
            <a:avLst/>
          </a:prstGeom>
        </p:spPr>
        <p:txBody>
          <a:bodyPr/>
          <a:lstStyle>
            <a:lvl1pPr>
              <a:defRPr lang="es-ES_tradnl" sz="1350" b="1" dirty="0" smtClean="0">
                <a:solidFill>
                  <a:srgbClr val="FF6F4A"/>
                </a:solidFill>
                <a:latin typeface="Century Gothic" charset="0"/>
                <a:ea typeface="Century Gothic" charset="0"/>
                <a:cs typeface="Century Gothic" charset="0"/>
              </a:defRPr>
            </a:lvl1pPr>
          </a:lstStyle>
          <a:p>
            <a:pPr lvl="0"/>
            <a:r>
              <a:rPr lang="es-ES_tradnl" dirty="0" err="1"/>
              <a:t>Click</a:t>
            </a:r>
            <a:r>
              <a:rPr lang="es-ES_tradnl" dirty="0"/>
              <a:t> to </a:t>
            </a:r>
            <a:r>
              <a:rPr lang="es-ES_tradnl" dirty="0" err="1"/>
              <a:t>modify</a:t>
            </a:r>
            <a:r>
              <a:rPr lang="es-ES_tradnl" dirty="0"/>
              <a:t> </a:t>
            </a:r>
            <a:r>
              <a:rPr lang="es-ES_tradnl" dirty="0" err="1"/>
              <a:t>the</a:t>
            </a:r>
            <a:r>
              <a:rPr lang="es-ES_tradnl" dirty="0"/>
              <a:t> </a:t>
            </a:r>
            <a:r>
              <a:rPr lang="es-ES_tradnl" dirty="0" err="1"/>
              <a:t>text</a:t>
            </a:r>
            <a:r>
              <a:rPr lang="es-ES_tradnl" dirty="0"/>
              <a:t> </a:t>
            </a:r>
            <a:r>
              <a:rPr lang="es-ES_tradnl" dirty="0" err="1"/>
              <a:t>style</a:t>
            </a:r>
            <a:r>
              <a:rPr lang="es-ES_tradnl" dirty="0"/>
              <a:t> of </a:t>
            </a:r>
            <a:r>
              <a:rPr lang="es-ES_tradnl" dirty="0" err="1"/>
              <a:t>the</a:t>
            </a:r>
            <a:r>
              <a:rPr lang="es-ES_tradnl" dirty="0"/>
              <a:t> </a:t>
            </a:r>
            <a:r>
              <a:rPr lang="es-ES_tradnl" dirty="0" err="1"/>
              <a:t>pattern</a:t>
            </a:r>
            <a:r>
              <a:rPr lang="es-ES_tradnl" dirty="0"/>
              <a:t>.</a:t>
            </a:r>
          </a:p>
        </p:txBody>
      </p:sp>
      <p:sp>
        <p:nvSpPr>
          <p:cNvPr id="8" name="object 2"/>
          <p:cNvSpPr/>
          <p:nvPr userDrawn="1"/>
        </p:nvSpPr>
        <p:spPr>
          <a:xfrm>
            <a:off x="453334" y="1386421"/>
            <a:ext cx="5385857" cy="137581"/>
          </a:xfrm>
          <a:custGeom>
            <a:avLst/>
            <a:gdLst/>
            <a:ahLst/>
            <a:cxnLst/>
            <a:rect l="l" t="t" r="r" b="b"/>
            <a:pathLst>
              <a:path w="8064500">
                <a:moveTo>
                  <a:pt x="0" y="0"/>
                </a:moveTo>
                <a:lnTo>
                  <a:pt x="8063992" y="0"/>
                </a:lnTo>
              </a:path>
            </a:pathLst>
          </a:custGeom>
          <a:ln w="8999">
            <a:solidFill>
              <a:srgbClr val="CDCFD2"/>
            </a:solidFill>
          </a:ln>
        </p:spPr>
        <p:txBody>
          <a:bodyPr wrap="square" lIns="0" tIns="0" rIns="0" bIns="0" rtlCol="0"/>
          <a:lstStyle/>
          <a:p>
            <a:endParaRPr sz="1350"/>
          </a:p>
        </p:txBody>
      </p:sp>
      <p:sp>
        <p:nvSpPr>
          <p:cNvPr id="12" name="Marcador de texto 23"/>
          <p:cNvSpPr>
            <a:spLocks noGrp="1"/>
          </p:cNvSpPr>
          <p:nvPr>
            <p:ph type="body" sz="quarter" idx="20" hasCustomPrompt="1"/>
          </p:nvPr>
        </p:nvSpPr>
        <p:spPr>
          <a:xfrm>
            <a:off x="385855" y="1638549"/>
            <a:ext cx="4770344" cy="3526118"/>
          </a:xfrm>
          <a:prstGeom prst="rect">
            <a:avLst/>
          </a:prstGeom>
        </p:spPr>
        <p:txBody>
          <a:bodyPr/>
          <a:lstStyle>
            <a:lvl1pPr marL="0" marR="0" indent="0" defTabSz="685800" eaLnBrk="1" fontAlgn="auto" latinLnBrk="0" hangingPunct="1">
              <a:lnSpc>
                <a:spcPct val="200000"/>
              </a:lnSpc>
              <a:spcBef>
                <a:spcPts val="0"/>
              </a:spcBef>
              <a:spcAft>
                <a:spcPts val="0"/>
              </a:spcAft>
              <a:buClrTx/>
              <a:buSzTx/>
              <a:buFontTx/>
              <a:buNone/>
              <a:tabLst/>
              <a:defRPr lang="es-ES_tradnl" sz="1200" b="0" kern="1200" dirty="0" smtClean="0">
                <a:solidFill>
                  <a:schemeClr val="bg1">
                    <a:lumMod val="50000"/>
                  </a:schemeClr>
                </a:solidFill>
                <a:latin typeface="Century Gothic"/>
                <a:ea typeface="+mn-ea"/>
                <a:cs typeface="Century Gothic"/>
              </a:defRPr>
            </a:lvl1pPr>
          </a:lstStyle>
          <a:p>
            <a:pPr lvl="0"/>
            <a:r>
              <a:rPr lang="es-ES_tradnl" dirty="0" err="1"/>
              <a:t>Section</a:t>
            </a:r>
            <a:r>
              <a:rPr lang="es-ES_tradnl" dirty="0"/>
              <a:t> </a:t>
            </a:r>
            <a:r>
              <a:rPr lang="es-ES_tradnl" dirty="0" err="1"/>
              <a:t>number</a:t>
            </a:r>
            <a:r>
              <a:rPr lang="es-ES_tradnl" dirty="0"/>
              <a:t> 1 </a:t>
            </a:r>
            <a:r>
              <a:rPr lang="mr-IN" dirty="0"/>
              <a:t>………………………………………………………</a:t>
            </a:r>
            <a:r>
              <a:rPr lang="es-ES" dirty="0"/>
              <a:t>..</a:t>
            </a:r>
          </a:p>
          <a:p>
            <a:pPr marL="0" marR="0" lvl="0" indent="0" defTabSz="685800" eaLnBrk="1" fontAlgn="auto" latinLnBrk="0" hangingPunct="1">
              <a:lnSpc>
                <a:spcPct val="200000"/>
              </a:lnSpc>
              <a:spcBef>
                <a:spcPts val="0"/>
              </a:spcBef>
              <a:spcAft>
                <a:spcPts val="0"/>
              </a:spcAft>
              <a:buClrTx/>
              <a:buSzTx/>
              <a:buFontTx/>
              <a:buNone/>
              <a:tabLst/>
              <a:defRPr/>
            </a:pPr>
            <a:r>
              <a:rPr lang="es-ES_tradnl" dirty="0" err="1"/>
              <a:t>Section</a:t>
            </a:r>
            <a:r>
              <a:rPr lang="es-ES_tradnl" dirty="0"/>
              <a:t> </a:t>
            </a:r>
            <a:r>
              <a:rPr lang="es-ES_tradnl" dirty="0" err="1"/>
              <a:t>number</a:t>
            </a:r>
            <a:r>
              <a:rPr lang="es-ES_tradnl" dirty="0"/>
              <a:t> 2 </a:t>
            </a:r>
            <a:r>
              <a:rPr lang="mr-IN" dirty="0"/>
              <a:t>………………………………………………………</a:t>
            </a:r>
            <a:r>
              <a:rPr lang="es-ES" dirty="0"/>
              <a:t>..</a:t>
            </a:r>
          </a:p>
          <a:p>
            <a:pPr marL="0" marR="0" lvl="0" indent="0" defTabSz="685800" eaLnBrk="1" fontAlgn="auto" latinLnBrk="0" hangingPunct="1">
              <a:lnSpc>
                <a:spcPct val="200000"/>
              </a:lnSpc>
              <a:spcBef>
                <a:spcPts val="0"/>
              </a:spcBef>
              <a:spcAft>
                <a:spcPts val="0"/>
              </a:spcAft>
              <a:buClrTx/>
              <a:buSzTx/>
              <a:buFontTx/>
              <a:buNone/>
              <a:tabLst/>
              <a:defRPr/>
            </a:pPr>
            <a:r>
              <a:rPr lang="es-ES_tradnl" dirty="0" err="1"/>
              <a:t>Section</a:t>
            </a:r>
            <a:r>
              <a:rPr lang="es-ES_tradnl" dirty="0"/>
              <a:t> </a:t>
            </a:r>
            <a:r>
              <a:rPr lang="es-ES_tradnl" dirty="0" err="1"/>
              <a:t>number</a:t>
            </a:r>
            <a:r>
              <a:rPr lang="es-ES_tradnl" dirty="0"/>
              <a:t> 3 </a:t>
            </a:r>
            <a:r>
              <a:rPr lang="mr-IN" dirty="0"/>
              <a:t>………………………………………………………</a:t>
            </a:r>
            <a:r>
              <a:rPr lang="es-ES" dirty="0"/>
              <a:t>..</a:t>
            </a:r>
          </a:p>
          <a:p>
            <a:pPr marL="0" marR="0" lvl="0" indent="0" defTabSz="685800" eaLnBrk="1" fontAlgn="auto" latinLnBrk="0" hangingPunct="1">
              <a:lnSpc>
                <a:spcPct val="200000"/>
              </a:lnSpc>
              <a:spcBef>
                <a:spcPts val="0"/>
              </a:spcBef>
              <a:spcAft>
                <a:spcPts val="0"/>
              </a:spcAft>
              <a:buClrTx/>
              <a:buSzTx/>
              <a:buFontTx/>
              <a:buNone/>
              <a:tabLst/>
              <a:defRPr/>
            </a:pPr>
            <a:r>
              <a:rPr lang="es-ES_tradnl" dirty="0" err="1"/>
              <a:t>Section</a:t>
            </a:r>
            <a:r>
              <a:rPr lang="es-ES_tradnl" dirty="0"/>
              <a:t> </a:t>
            </a:r>
            <a:r>
              <a:rPr lang="es-ES_tradnl" dirty="0" err="1"/>
              <a:t>number</a:t>
            </a:r>
            <a:r>
              <a:rPr lang="es-ES_tradnl" dirty="0"/>
              <a:t> 4 </a:t>
            </a:r>
            <a:r>
              <a:rPr lang="mr-IN" dirty="0"/>
              <a:t>………………………………………………………</a:t>
            </a:r>
            <a:r>
              <a:rPr lang="es-ES" dirty="0"/>
              <a:t>..</a:t>
            </a:r>
          </a:p>
          <a:p>
            <a:pPr marL="0" marR="0" lvl="0" indent="0" defTabSz="685800" eaLnBrk="1" fontAlgn="auto" latinLnBrk="0" hangingPunct="1">
              <a:lnSpc>
                <a:spcPct val="200000"/>
              </a:lnSpc>
              <a:spcBef>
                <a:spcPts val="0"/>
              </a:spcBef>
              <a:spcAft>
                <a:spcPts val="0"/>
              </a:spcAft>
              <a:buClrTx/>
              <a:buSzTx/>
              <a:buFontTx/>
              <a:buNone/>
              <a:tabLst/>
              <a:defRPr/>
            </a:pPr>
            <a:r>
              <a:rPr lang="es-ES_tradnl" dirty="0" err="1"/>
              <a:t>Section</a:t>
            </a:r>
            <a:r>
              <a:rPr lang="es-ES_tradnl" dirty="0"/>
              <a:t> </a:t>
            </a:r>
            <a:r>
              <a:rPr lang="es-ES_tradnl" dirty="0" err="1"/>
              <a:t>number</a:t>
            </a:r>
            <a:r>
              <a:rPr lang="es-ES_tradnl" dirty="0"/>
              <a:t> 5 </a:t>
            </a:r>
            <a:r>
              <a:rPr lang="mr-IN" dirty="0"/>
              <a:t>………………………………………………………</a:t>
            </a:r>
            <a:r>
              <a:rPr lang="es-ES" dirty="0"/>
              <a:t>..</a:t>
            </a:r>
          </a:p>
          <a:p>
            <a:pPr marL="0" marR="0" lvl="0" indent="0" defTabSz="685800" eaLnBrk="1" fontAlgn="auto" latinLnBrk="0" hangingPunct="1">
              <a:lnSpc>
                <a:spcPct val="200000"/>
              </a:lnSpc>
              <a:spcBef>
                <a:spcPts val="0"/>
              </a:spcBef>
              <a:spcAft>
                <a:spcPts val="0"/>
              </a:spcAft>
              <a:buClrTx/>
              <a:buSzTx/>
              <a:buFontTx/>
              <a:buNone/>
              <a:tabLst/>
              <a:defRPr/>
            </a:pPr>
            <a:r>
              <a:rPr lang="es-ES_tradnl" dirty="0" err="1"/>
              <a:t>Section</a:t>
            </a:r>
            <a:r>
              <a:rPr lang="es-ES_tradnl" dirty="0"/>
              <a:t> </a:t>
            </a:r>
            <a:r>
              <a:rPr lang="es-ES_tradnl" dirty="0" err="1"/>
              <a:t>number</a:t>
            </a:r>
            <a:r>
              <a:rPr lang="es-ES_tradnl" dirty="0"/>
              <a:t> 6 </a:t>
            </a:r>
            <a:r>
              <a:rPr lang="mr-IN" dirty="0"/>
              <a:t>………………………………………………………</a:t>
            </a:r>
            <a:r>
              <a:rPr lang="es-ES" dirty="0"/>
              <a:t>..</a:t>
            </a:r>
          </a:p>
          <a:p>
            <a:pPr marL="0" marR="0" lvl="0" indent="0" defTabSz="685800" eaLnBrk="1" fontAlgn="auto" latinLnBrk="0" hangingPunct="1">
              <a:lnSpc>
                <a:spcPct val="200000"/>
              </a:lnSpc>
              <a:spcBef>
                <a:spcPts val="0"/>
              </a:spcBef>
              <a:spcAft>
                <a:spcPts val="0"/>
              </a:spcAft>
              <a:buClrTx/>
              <a:buSzTx/>
              <a:buFontTx/>
              <a:buNone/>
              <a:tabLst/>
              <a:defRPr/>
            </a:pPr>
            <a:r>
              <a:rPr lang="es-ES_tradnl" dirty="0" err="1"/>
              <a:t>Section</a:t>
            </a:r>
            <a:r>
              <a:rPr lang="es-ES_tradnl" dirty="0"/>
              <a:t> </a:t>
            </a:r>
            <a:r>
              <a:rPr lang="es-ES_tradnl" dirty="0" err="1"/>
              <a:t>number</a:t>
            </a:r>
            <a:r>
              <a:rPr lang="es-ES_tradnl" dirty="0"/>
              <a:t> 7 </a:t>
            </a:r>
            <a:r>
              <a:rPr lang="mr-IN" dirty="0"/>
              <a:t>………………………………………………………</a:t>
            </a:r>
            <a:r>
              <a:rPr lang="es-ES" dirty="0"/>
              <a:t>..</a:t>
            </a:r>
          </a:p>
          <a:p>
            <a:pPr lvl="0"/>
            <a:endParaRPr lang="es-ES" dirty="0"/>
          </a:p>
        </p:txBody>
      </p:sp>
      <p:sp>
        <p:nvSpPr>
          <p:cNvPr id="13" name="Marcador de texto 23"/>
          <p:cNvSpPr>
            <a:spLocks noGrp="1"/>
          </p:cNvSpPr>
          <p:nvPr>
            <p:ph type="body" sz="quarter" idx="21" hasCustomPrompt="1"/>
          </p:nvPr>
        </p:nvSpPr>
        <p:spPr>
          <a:xfrm>
            <a:off x="5110255" y="1638549"/>
            <a:ext cx="452345" cy="3526118"/>
          </a:xfrm>
          <a:prstGeom prst="rect">
            <a:avLst/>
          </a:prstGeom>
        </p:spPr>
        <p:txBody>
          <a:bodyPr/>
          <a:lstStyle>
            <a:lvl1pPr marL="0" marR="0" indent="0" algn="r" defTabSz="685800" eaLnBrk="1" fontAlgn="auto" latinLnBrk="0" hangingPunct="1">
              <a:lnSpc>
                <a:spcPct val="200000"/>
              </a:lnSpc>
              <a:spcBef>
                <a:spcPts val="0"/>
              </a:spcBef>
              <a:spcAft>
                <a:spcPts val="0"/>
              </a:spcAft>
              <a:buClrTx/>
              <a:buSzTx/>
              <a:buFontTx/>
              <a:buNone/>
              <a:tabLst/>
              <a:defRPr lang="es-ES_tradnl" sz="1200" b="0" kern="1200" dirty="0" smtClean="0">
                <a:solidFill>
                  <a:schemeClr val="bg1">
                    <a:lumMod val="50000"/>
                  </a:schemeClr>
                </a:solidFill>
                <a:latin typeface="Century Gothic"/>
                <a:ea typeface="+mn-ea"/>
                <a:cs typeface="Century Gothic"/>
              </a:defRPr>
            </a:lvl1pPr>
          </a:lstStyle>
          <a:p>
            <a:pPr lvl="0"/>
            <a:r>
              <a:rPr lang="es-ES" dirty="0"/>
              <a:t>01</a:t>
            </a:r>
          </a:p>
          <a:p>
            <a:pPr lvl="0"/>
            <a:r>
              <a:rPr lang="es-ES" dirty="0"/>
              <a:t>02</a:t>
            </a:r>
          </a:p>
          <a:p>
            <a:pPr lvl="0"/>
            <a:r>
              <a:rPr lang="es-ES" dirty="0"/>
              <a:t>03</a:t>
            </a:r>
          </a:p>
          <a:p>
            <a:pPr lvl="0"/>
            <a:r>
              <a:rPr lang="es-ES" dirty="0"/>
              <a:t>04</a:t>
            </a:r>
          </a:p>
          <a:p>
            <a:pPr lvl="0"/>
            <a:r>
              <a:rPr lang="es-ES" dirty="0"/>
              <a:t>05</a:t>
            </a:r>
          </a:p>
          <a:p>
            <a:pPr lvl="0"/>
            <a:r>
              <a:rPr lang="es-ES" dirty="0"/>
              <a:t>06</a:t>
            </a:r>
          </a:p>
          <a:p>
            <a:pPr lvl="0"/>
            <a:r>
              <a:rPr lang="es-ES" dirty="0"/>
              <a:t>07</a:t>
            </a:r>
          </a:p>
        </p:txBody>
      </p:sp>
      <p:cxnSp>
        <p:nvCxnSpPr>
          <p:cNvPr id="16" name="Conector recto 15"/>
          <p:cNvCxnSpPr/>
          <p:nvPr userDrawn="1"/>
        </p:nvCxnSpPr>
        <p:spPr>
          <a:xfrm>
            <a:off x="-318463" y="402588"/>
            <a:ext cx="691116" cy="0"/>
          </a:xfrm>
          <a:prstGeom prst="line">
            <a:avLst/>
          </a:prstGeom>
          <a:ln w="12700">
            <a:solidFill>
              <a:srgbClr val="B1AFB8"/>
            </a:solidFill>
          </a:ln>
        </p:spPr>
        <p:style>
          <a:lnRef idx="1">
            <a:schemeClr val="accent1"/>
          </a:lnRef>
          <a:fillRef idx="0">
            <a:schemeClr val="accent1"/>
          </a:fillRef>
          <a:effectRef idx="0">
            <a:schemeClr val="accent1"/>
          </a:effectRef>
          <a:fontRef idx="minor">
            <a:schemeClr val="tx1"/>
          </a:fontRef>
        </p:style>
      </p:cxnSp>
      <p:sp>
        <p:nvSpPr>
          <p:cNvPr id="17" name="Rectángulo 16"/>
          <p:cNvSpPr/>
          <p:nvPr userDrawn="1"/>
        </p:nvSpPr>
        <p:spPr>
          <a:xfrm>
            <a:off x="401452" y="271791"/>
            <a:ext cx="1884548" cy="219291"/>
          </a:xfrm>
          <a:prstGeom prst="rect">
            <a:avLst/>
          </a:prstGeom>
        </p:spPr>
        <p:txBody>
          <a:bodyPr wrap="square">
            <a:spAutoFit/>
          </a:bodyPr>
          <a:lstStyle/>
          <a:p>
            <a:r>
              <a:rPr lang="en-CA" sz="825" b="1" dirty="0">
                <a:solidFill>
                  <a:srgbClr val="B1AFB8"/>
                </a:solidFill>
                <a:latin typeface="Franklin Gothic Book" charset="0"/>
                <a:ea typeface="Franklin Gothic Book" charset="0"/>
                <a:cs typeface="Franklin Gothic Book" charset="0"/>
              </a:rPr>
              <a:t>Brand</a:t>
            </a:r>
            <a:r>
              <a:rPr lang="en-CA" sz="825" b="1" baseline="0" dirty="0">
                <a:solidFill>
                  <a:srgbClr val="B1AFB8"/>
                </a:solidFill>
                <a:latin typeface="Franklin Gothic Book" charset="0"/>
                <a:ea typeface="Franklin Gothic Book" charset="0"/>
                <a:cs typeface="Franklin Gothic Book" charset="0"/>
              </a:rPr>
              <a:t> Presentation</a:t>
            </a:r>
            <a:endParaRPr lang="es-ES_tradnl" sz="825" dirty="0"/>
          </a:p>
        </p:txBody>
      </p:sp>
      <p:sp>
        <p:nvSpPr>
          <p:cNvPr id="14" name="Picture Placeholder 5"/>
          <p:cNvSpPr>
            <a:spLocks noGrp="1"/>
          </p:cNvSpPr>
          <p:nvPr>
            <p:ph type="pic" sz="quarter" idx="13"/>
          </p:nvPr>
        </p:nvSpPr>
        <p:spPr>
          <a:xfrm>
            <a:off x="6114081" y="0"/>
            <a:ext cx="3029919" cy="6858000"/>
          </a:xfrm>
          <a:prstGeom prst="rect">
            <a:avLst/>
          </a:prstGeom>
        </p:spPr>
        <p:txBody>
          <a:bodyPr/>
          <a:lstStyle>
            <a:lvl1pPr>
              <a:defRPr sz="1200"/>
            </a:lvl1pPr>
          </a:lstStyle>
          <a:p>
            <a:pPr marL="257175" marR="0" lvl="0" indent="-257175" algn="l" defTabSz="342900" rtl="0" eaLnBrk="1" fontAlgn="base" latinLnBrk="0" hangingPunct="1">
              <a:lnSpc>
                <a:spcPct val="100000"/>
              </a:lnSpc>
              <a:spcBef>
                <a:spcPct val="20000"/>
              </a:spcBef>
              <a:spcAft>
                <a:spcPct val="0"/>
              </a:spcAft>
              <a:buClr>
                <a:srgbClr val="D12F2C"/>
              </a:buClr>
              <a:buSzPct val="80000"/>
              <a:buFont typeface="Lucida Grande" charset="0"/>
              <a:buNone/>
              <a:tabLst/>
              <a:defRPr/>
            </a:pPr>
            <a:endParaRPr lang="en-US" dirty="0"/>
          </a:p>
        </p:txBody>
      </p:sp>
    </p:spTree>
    <p:extLst>
      <p:ext uri="{BB962C8B-B14F-4D97-AF65-F5344CB8AC3E}">
        <p14:creationId xmlns:p14="http://schemas.microsoft.com/office/powerpoint/2010/main" val="14323468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Index 03 + photo">
    <p:spTree>
      <p:nvGrpSpPr>
        <p:cNvPr id="1" name=""/>
        <p:cNvGrpSpPr/>
        <p:nvPr/>
      </p:nvGrpSpPr>
      <p:grpSpPr>
        <a:xfrm>
          <a:off x="0" y="0"/>
          <a:ext cx="0" cy="0"/>
          <a:chOff x="0" y="0"/>
          <a:chExt cx="0" cy="0"/>
        </a:xfrm>
      </p:grpSpPr>
      <p:sp>
        <p:nvSpPr>
          <p:cNvPr id="4" name="Rectángulo 3"/>
          <p:cNvSpPr/>
          <p:nvPr userDrawn="1"/>
        </p:nvSpPr>
        <p:spPr>
          <a:xfrm>
            <a:off x="3023757" y="0"/>
            <a:ext cx="6120244" cy="6858000"/>
          </a:xfrm>
          <a:prstGeom prst="rect">
            <a:avLst/>
          </a:prstGeom>
          <a:solidFill>
            <a:srgbClr val="FF6F4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sz="1350" dirty="0"/>
          </a:p>
        </p:txBody>
      </p:sp>
      <p:sp>
        <p:nvSpPr>
          <p:cNvPr id="10" name="Rectángulo 9"/>
          <p:cNvSpPr/>
          <p:nvPr userDrawn="1"/>
        </p:nvSpPr>
        <p:spPr>
          <a:xfrm>
            <a:off x="3204687" y="560458"/>
            <a:ext cx="4125516" cy="558166"/>
          </a:xfrm>
          <a:prstGeom prst="rect">
            <a:avLst/>
          </a:prstGeom>
        </p:spPr>
        <p:txBody>
          <a:bodyPr wrap="square">
            <a:spAutoFit/>
          </a:bodyPr>
          <a:lstStyle/>
          <a:p>
            <a:pPr>
              <a:lnSpc>
                <a:spcPct val="200000"/>
              </a:lnSpc>
            </a:pPr>
            <a:r>
              <a:rPr lang="es-ES" sz="1800" b="1" dirty="0" err="1">
                <a:solidFill>
                  <a:schemeClr val="bg1"/>
                </a:solidFill>
                <a:latin typeface="Century Gothic"/>
                <a:cs typeface="Century Gothic"/>
              </a:rPr>
              <a:t>Index</a:t>
            </a:r>
            <a:endParaRPr lang="en-US" sz="1800" b="1" dirty="0">
              <a:solidFill>
                <a:schemeClr val="bg1"/>
              </a:solidFill>
              <a:latin typeface="Century Gothic"/>
              <a:cs typeface="Century Gothic"/>
            </a:endParaRPr>
          </a:p>
        </p:txBody>
      </p:sp>
      <p:sp>
        <p:nvSpPr>
          <p:cNvPr id="9" name="Marcador de texto 23"/>
          <p:cNvSpPr>
            <a:spLocks noGrp="1"/>
          </p:cNvSpPr>
          <p:nvPr>
            <p:ph type="body" sz="quarter" idx="20" hasCustomPrompt="1"/>
          </p:nvPr>
        </p:nvSpPr>
        <p:spPr>
          <a:xfrm>
            <a:off x="3205255" y="1638549"/>
            <a:ext cx="4986245" cy="3526118"/>
          </a:xfrm>
          <a:prstGeom prst="rect">
            <a:avLst/>
          </a:prstGeom>
        </p:spPr>
        <p:txBody>
          <a:bodyPr/>
          <a:lstStyle>
            <a:lvl1pPr marL="0" marR="0" indent="0" defTabSz="685800" eaLnBrk="1" fontAlgn="auto" latinLnBrk="0" hangingPunct="1">
              <a:lnSpc>
                <a:spcPct val="200000"/>
              </a:lnSpc>
              <a:spcBef>
                <a:spcPts val="0"/>
              </a:spcBef>
              <a:spcAft>
                <a:spcPts val="0"/>
              </a:spcAft>
              <a:buClrTx/>
              <a:buSzTx/>
              <a:buFontTx/>
              <a:buNone/>
              <a:tabLst/>
              <a:defRPr lang="es-ES_tradnl" sz="1200" b="1" kern="1200" dirty="0" smtClean="0">
                <a:solidFill>
                  <a:schemeClr val="bg1"/>
                </a:solidFill>
                <a:latin typeface="Century Gothic"/>
                <a:ea typeface="+mn-ea"/>
                <a:cs typeface="Century Gothic"/>
              </a:defRPr>
            </a:lvl1pPr>
          </a:lstStyle>
          <a:p>
            <a:pPr lvl="0"/>
            <a:r>
              <a:rPr lang="es-ES_tradnl" dirty="0" err="1"/>
              <a:t>Section</a:t>
            </a:r>
            <a:r>
              <a:rPr lang="es-ES_tradnl" dirty="0"/>
              <a:t> </a:t>
            </a:r>
            <a:r>
              <a:rPr lang="es-ES_tradnl" dirty="0" err="1"/>
              <a:t>number</a:t>
            </a:r>
            <a:r>
              <a:rPr lang="es-ES_tradnl" dirty="0"/>
              <a:t> 1 </a:t>
            </a:r>
            <a:r>
              <a:rPr lang="mr-IN" dirty="0"/>
              <a:t>……………………………………………………………</a:t>
            </a:r>
            <a:endParaRPr lang="es-ES" dirty="0"/>
          </a:p>
          <a:p>
            <a:pPr marL="0" marR="0" lvl="0" indent="0" defTabSz="685800" eaLnBrk="1" fontAlgn="auto" latinLnBrk="0" hangingPunct="1">
              <a:lnSpc>
                <a:spcPct val="200000"/>
              </a:lnSpc>
              <a:spcBef>
                <a:spcPts val="0"/>
              </a:spcBef>
              <a:spcAft>
                <a:spcPts val="0"/>
              </a:spcAft>
              <a:buClrTx/>
              <a:buSzTx/>
              <a:buFontTx/>
              <a:buNone/>
              <a:tabLst/>
              <a:defRPr/>
            </a:pPr>
            <a:r>
              <a:rPr lang="es-ES_tradnl" dirty="0" err="1"/>
              <a:t>Section</a:t>
            </a:r>
            <a:r>
              <a:rPr lang="es-ES_tradnl" dirty="0"/>
              <a:t> </a:t>
            </a:r>
            <a:r>
              <a:rPr lang="es-ES_tradnl" dirty="0" err="1"/>
              <a:t>number</a:t>
            </a:r>
            <a:r>
              <a:rPr lang="es-ES_tradnl" dirty="0"/>
              <a:t> 2 </a:t>
            </a:r>
            <a:r>
              <a:rPr lang="mr-IN" dirty="0"/>
              <a:t>……………………………………………………………</a:t>
            </a:r>
            <a:endParaRPr lang="es-ES" dirty="0"/>
          </a:p>
          <a:p>
            <a:pPr marL="0" marR="0" lvl="0" indent="0" defTabSz="685800" eaLnBrk="1" fontAlgn="auto" latinLnBrk="0" hangingPunct="1">
              <a:lnSpc>
                <a:spcPct val="200000"/>
              </a:lnSpc>
              <a:spcBef>
                <a:spcPts val="0"/>
              </a:spcBef>
              <a:spcAft>
                <a:spcPts val="0"/>
              </a:spcAft>
              <a:buClrTx/>
              <a:buSzTx/>
              <a:buFontTx/>
              <a:buNone/>
              <a:tabLst/>
              <a:defRPr/>
            </a:pPr>
            <a:r>
              <a:rPr lang="es-ES_tradnl" dirty="0" err="1"/>
              <a:t>Section</a:t>
            </a:r>
            <a:r>
              <a:rPr lang="es-ES_tradnl" dirty="0"/>
              <a:t> </a:t>
            </a:r>
            <a:r>
              <a:rPr lang="es-ES_tradnl" dirty="0" err="1"/>
              <a:t>number</a:t>
            </a:r>
            <a:r>
              <a:rPr lang="es-ES_tradnl" dirty="0"/>
              <a:t> 3 </a:t>
            </a:r>
            <a:r>
              <a:rPr lang="mr-IN" dirty="0"/>
              <a:t>……………………………………………………………</a:t>
            </a:r>
            <a:endParaRPr lang="es-ES" dirty="0"/>
          </a:p>
          <a:p>
            <a:pPr marL="0" marR="0" lvl="0" indent="0" defTabSz="685800" eaLnBrk="1" fontAlgn="auto" latinLnBrk="0" hangingPunct="1">
              <a:lnSpc>
                <a:spcPct val="200000"/>
              </a:lnSpc>
              <a:spcBef>
                <a:spcPts val="0"/>
              </a:spcBef>
              <a:spcAft>
                <a:spcPts val="0"/>
              </a:spcAft>
              <a:buClrTx/>
              <a:buSzTx/>
              <a:buFontTx/>
              <a:buNone/>
              <a:tabLst/>
              <a:defRPr/>
            </a:pPr>
            <a:r>
              <a:rPr lang="es-ES_tradnl" dirty="0" err="1"/>
              <a:t>Section</a:t>
            </a:r>
            <a:r>
              <a:rPr lang="es-ES_tradnl" dirty="0"/>
              <a:t> </a:t>
            </a:r>
            <a:r>
              <a:rPr lang="es-ES_tradnl" dirty="0" err="1"/>
              <a:t>number</a:t>
            </a:r>
            <a:r>
              <a:rPr lang="es-ES_tradnl" dirty="0"/>
              <a:t> 4 </a:t>
            </a:r>
            <a:r>
              <a:rPr lang="mr-IN" dirty="0"/>
              <a:t>……………………………………………………………</a:t>
            </a:r>
            <a:endParaRPr lang="es-ES" dirty="0"/>
          </a:p>
          <a:p>
            <a:pPr marL="0" marR="0" lvl="0" indent="0" defTabSz="685800" eaLnBrk="1" fontAlgn="auto" latinLnBrk="0" hangingPunct="1">
              <a:lnSpc>
                <a:spcPct val="200000"/>
              </a:lnSpc>
              <a:spcBef>
                <a:spcPts val="0"/>
              </a:spcBef>
              <a:spcAft>
                <a:spcPts val="0"/>
              </a:spcAft>
              <a:buClrTx/>
              <a:buSzTx/>
              <a:buFontTx/>
              <a:buNone/>
              <a:tabLst/>
              <a:defRPr/>
            </a:pPr>
            <a:r>
              <a:rPr lang="es-ES_tradnl" dirty="0" err="1"/>
              <a:t>Section</a:t>
            </a:r>
            <a:r>
              <a:rPr lang="es-ES_tradnl" dirty="0"/>
              <a:t> </a:t>
            </a:r>
            <a:r>
              <a:rPr lang="es-ES_tradnl" dirty="0" err="1"/>
              <a:t>number</a:t>
            </a:r>
            <a:r>
              <a:rPr lang="es-ES_tradnl" dirty="0"/>
              <a:t> 5 </a:t>
            </a:r>
            <a:r>
              <a:rPr lang="mr-IN" dirty="0"/>
              <a:t>……………………………………………………………</a:t>
            </a:r>
            <a:endParaRPr lang="es-ES" dirty="0"/>
          </a:p>
          <a:p>
            <a:pPr marL="0" marR="0" lvl="0" indent="0" defTabSz="685800" eaLnBrk="1" fontAlgn="auto" latinLnBrk="0" hangingPunct="1">
              <a:lnSpc>
                <a:spcPct val="200000"/>
              </a:lnSpc>
              <a:spcBef>
                <a:spcPts val="0"/>
              </a:spcBef>
              <a:spcAft>
                <a:spcPts val="0"/>
              </a:spcAft>
              <a:buClrTx/>
              <a:buSzTx/>
              <a:buFontTx/>
              <a:buNone/>
              <a:tabLst/>
              <a:defRPr/>
            </a:pPr>
            <a:r>
              <a:rPr lang="es-ES_tradnl" dirty="0" err="1"/>
              <a:t>Section</a:t>
            </a:r>
            <a:r>
              <a:rPr lang="es-ES_tradnl" dirty="0"/>
              <a:t> </a:t>
            </a:r>
            <a:r>
              <a:rPr lang="es-ES_tradnl" dirty="0" err="1"/>
              <a:t>number</a:t>
            </a:r>
            <a:r>
              <a:rPr lang="es-ES_tradnl" dirty="0"/>
              <a:t> 6 </a:t>
            </a:r>
            <a:r>
              <a:rPr lang="mr-IN" dirty="0"/>
              <a:t>……………………………………………………………</a:t>
            </a:r>
            <a:endParaRPr lang="es-ES" dirty="0"/>
          </a:p>
          <a:p>
            <a:pPr marL="0" marR="0" lvl="0" indent="0" defTabSz="685800" eaLnBrk="1" fontAlgn="auto" latinLnBrk="0" hangingPunct="1">
              <a:lnSpc>
                <a:spcPct val="200000"/>
              </a:lnSpc>
              <a:spcBef>
                <a:spcPts val="0"/>
              </a:spcBef>
              <a:spcAft>
                <a:spcPts val="0"/>
              </a:spcAft>
              <a:buClrTx/>
              <a:buSzTx/>
              <a:buFontTx/>
              <a:buNone/>
              <a:tabLst/>
              <a:defRPr/>
            </a:pPr>
            <a:r>
              <a:rPr lang="es-ES_tradnl" dirty="0" err="1"/>
              <a:t>Section</a:t>
            </a:r>
            <a:r>
              <a:rPr lang="es-ES_tradnl" dirty="0"/>
              <a:t> </a:t>
            </a:r>
            <a:r>
              <a:rPr lang="es-ES_tradnl" dirty="0" err="1"/>
              <a:t>number</a:t>
            </a:r>
            <a:r>
              <a:rPr lang="es-ES_tradnl" dirty="0"/>
              <a:t> 7 </a:t>
            </a:r>
            <a:r>
              <a:rPr lang="mr-IN" dirty="0"/>
              <a:t>……………………………………………………………</a:t>
            </a:r>
            <a:endParaRPr lang="es-ES" dirty="0"/>
          </a:p>
          <a:p>
            <a:pPr lvl="0"/>
            <a:endParaRPr lang="es-ES" dirty="0"/>
          </a:p>
        </p:txBody>
      </p:sp>
      <p:sp>
        <p:nvSpPr>
          <p:cNvPr id="12" name="Marcador de texto 23"/>
          <p:cNvSpPr>
            <a:spLocks noGrp="1"/>
          </p:cNvSpPr>
          <p:nvPr>
            <p:ph type="body" sz="quarter" idx="21" hasCustomPrompt="1"/>
          </p:nvPr>
        </p:nvSpPr>
        <p:spPr>
          <a:xfrm>
            <a:off x="8272555" y="1638549"/>
            <a:ext cx="452345" cy="3526118"/>
          </a:xfrm>
          <a:prstGeom prst="rect">
            <a:avLst/>
          </a:prstGeom>
        </p:spPr>
        <p:txBody>
          <a:bodyPr/>
          <a:lstStyle>
            <a:lvl1pPr marL="0" marR="0" indent="0" algn="r" defTabSz="685800" eaLnBrk="1" fontAlgn="auto" latinLnBrk="0" hangingPunct="1">
              <a:lnSpc>
                <a:spcPct val="200000"/>
              </a:lnSpc>
              <a:spcBef>
                <a:spcPts val="0"/>
              </a:spcBef>
              <a:spcAft>
                <a:spcPts val="0"/>
              </a:spcAft>
              <a:buClrTx/>
              <a:buSzTx/>
              <a:buFontTx/>
              <a:buNone/>
              <a:tabLst/>
              <a:defRPr lang="es-ES_tradnl" sz="1200" b="1" kern="1200" dirty="0" smtClean="0">
                <a:solidFill>
                  <a:schemeClr val="bg1"/>
                </a:solidFill>
                <a:latin typeface="Century Gothic"/>
                <a:ea typeface="+mn-ea"/>
                <a:cs typeface="Century Gothic"/>
              </a:defRPr>
            </a:lvl1pPr>
          </a:lstStyle>
          <a:p>
            <a:pPr lvl="0"/>
            <a:r>
              <a:rPr lang="es-ES" dirty="0"/>
              <a:t>01</a:t>
            </a:r>
          </a:p>
          <a:p>
            <a:pPr lvl="0"/>
            <a:r>
              <a:rPr lang="es-ES" dirty="0"/>
              <a:t>02</a:t>
            </a:r>
          </a:p>
          <a:p>
            <a:pPr lvl="0"/>
            <a:r>
              <a:rPr lang="es-ES" dirty="0"/>
              <a:t>03</a:t>
            </a:r>
          </a:p>
          <a:p>
            <a:pPr lvl="0"/>
            <a:r>
              <a:rPr lang="es-ES" dirty="0"/>
              <a:t>04</a:t>
            </a:r>
          </a:p>
          <a:p>
            <a:pPr lvl="0"/>
            <a:r>
              <a:rPr lang="es-ES" dirty="0"/>
              <a:t>05</a:t>
            </a:r>
          </a:p>
          <a:p>
            <a:pPr lvl="0"/>
            <a:r>
              <a:rPr lang="es-ES" dirty="0"/>
              <a:t>06</a:t>
            </a:r>
          </a:p>
          <a:p>
            <a:pPr lvl="0"/>
            <a:r>
              <a:rPr lang="es-ES" dirty="0"/>
              <a:t>0</a:t>
            </a:r>
          </a:p>
        </p:txBody>
      </p:sp>
      <p:sp>
        <p:nvSpPr>
          <p:cNvPr id="8" name="Picture Placeholder 5"/>
          <p:cNvSpPr>
            <a:spLocks noGrp="1"/>
          </p:cNvSpPr>
          <p:nvPr>
            <p:ph type="pic" sz="quarter" idx="13"/>
          </p:nvPr>
        </p:nvSpPr>
        <p:spPr>
          <a:xfrm>
            <a:off x="0" y="0"/>
            <a:ext cx="3029919" cy="6858000"/>
          </a:xfrm>
          <a:prstGeom prst="rect">
            <a:avLst/>
          </a:prstGeom>
        </p:spPr>
        <p:txBody>
          <a:bodyPr/>
          <a:lstStyle>
            <a:lvl1pPr>
              <a:defRPr sz="1200"/>
            </a:lvl1pPr>
          </a:lstStyle>
          <a:p>
            <a:pPr marL="257175" marR="0" lvl="0" indent="-257175" algn="l" defTabSz="342900" rtl="0" eaLnBrk="1" fontAlgn="base" latinLnBrk="0" hangingPunct="1">
              <a:lnSpc>
                <a:spcPct val="100000"/>
              </a:lnSpc>
              <a:spcBef>
                <a:spcPct val="20000"/>
              </a:spcBef>
              <a:spcAft>
                <a:spcPct val="0"/>
              </a:spcAft>
              <a:buClr>
                <a:srgbClr val="D12F2C"/>
              </a:buClr>
              <a:buSzPct val="80000"/>
              <a:buFont typeface="Lucida Grande" charset="0"/>
              <a:buNone/>
              <a:tabLst/>
              <a:defRPr/>
            </a:pPr>
            <a:endParaRPr lang="en-US" dirty="0"/>
          </a:p>
        </p:txBody>
      </p:sp>
    </p:spTree>
    <p:extLst>
      <p:ext uri="{BB962C8B-B14F-4D97-AF65-F5344CB8AC3E}">
        <p14:creationId xmlns:p14="http://schemas.microsoft.com/office/powerpoint/2010/main" val="918560278"/>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Transition Slide 01">
    <p:spTree>
      <p:nvGrpSpPr>
        <p:cNvPr id="1" name=""/>
        <p:cNvGrpSpPr/>
        <p:nvPr/>
      </p:nvGrpSpPr>
      <p:grpSpPr>
        <a:xfrm>
          <a:off x="0" y="0"/>
          <a:ext cx="0" cy="0"/>
          <a:chOff x="0" y="0"/>
          <a:chExt cx="0" cy="0"/>
        </a:xfrm>
      </p:grpSpPr>
      <p:sp>
        <p:nvSpPr>
          <p:cNvPr id="3" name="Rectángulo 2"/>
          <p:cNvSpPr/>
          <p:nvPr userDrawn="1"/>
        </p:nvSpPr>
        <p:spPr>
          <a:xfrm>
            <a:off x="0" y="0"/>
            <a:ext cx="5841206" cy="6858000"/>
          </a:xfrm>
          <a:prstGeom prst="rect">
            <a:avLst/>
          </a:prstGeom>
          <a:solidFill>
            <a:srgbClr val="FF6F4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sz="1350"/>
          </a:p>
        </p:txBody>
      </p:sp>
      <p:pic>
        <p:nvPicPr>
          <p:cNvPr id="4" name="Imagen 3"/>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8025738" y="6413605"/>
            <a:ext cx="661063" cy="202413"/>
          </a:xfrm>
          <a:prstGeom prst="rect">
            <a:avLst/>
          </a:prstGeom>
        </p:spPr>
      </p:pic>
      <p:sp>
        <p:nvSpPr>
          <p:cNvPr id="8" name="Marcador de texto 23"/>
          <p:cNvSpPr>
            <a:spLocks noGrp="1"/>
          </p:cNvSpPr>
          <p:nvPr>
            <p:ph type="body" sz="quarter" idx="11" hasCustomPrompt="1"/>
          </p:nvPr>
        </p:nvSpPr>
        <p:spPr>
          <a:xfrm>
            <a:off x="404247" y="2660006"/>
            <a:ext cx="4860277" cy="890018"/>
          </a:xfrm>
          <a:prstGeom prst="rect">
            <a:avLst/>
          </a:prstGeom>
        </p:spPr>
        <p:txBody>
          <a:bodyPr/>
          <a:lstStyle>
            <a:lvl1pPr>
              <a:defRPr lang="es-ES_tradnl" sz="4950" b="1" kern="1200" baseline="0" dirty="0" smtClean="0">
                <a:solidFill>
                  <a:srgbClr val="FFFFFF"/>
                </a:solidFill>
                <a:latin typeface="Century Gothic" charset="0"/>
                <a:ea typeface="Century Gothic" charset="0"/>
                <a:cs typeface="Century Gothic" charset="0"/>
              </a:defRPr>
            </a:lvl1pPr>
          </a:lstStyle>
          <a:p>
            <a:pPr lvl="0"/>
            <a:r>
              <a:rPr lang="es-ES_tradnl" dirty="0"/>
              <a:t>Text</a:t>
            </a:r>
          </a:p>
        </p:txBody>
      </p:sp>
    </p:spTree>
    <p:extLst>
      <p:ext uri="{BB962C8B-B14F-4D97-AF65-F5344CB8AC3E}">
        <p14:creationId xmlns:p14="http://schemas.microsoft.com/office/powerpoint/2010/main" val="37248184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Transition Slide 02 + Subtitle">
    <p:spTree>
      <p:nvGrpSpPr>
        <p:cNvPr id="1" name=""/>
        <p:cNvGrpSpPr/>
        <p:nvPr/>
      </p:nvGrpSpPr>
      <p:grpSpPr>
        <a:xfrm>
          <a:off x="0" y="0"/>
          <a:ext cx="0" cy="0"/>
          <a:chOff x="0" y="0"/>
          <a:chExt cx="0" cy="0"/>
        </a:xfrm>
      </p:grpSpPr>
      <p:sp>
        <p:nvSpPr>
          <p:cNvPr id="3" name="Rectángulo 2"/>
          <p:cNvSpPr/>
          <p:nvPr userDrawn="1"/>
        </p:nvSpPr>
        <p:spPr>
          <a:xfrm>
            <a:off x="0" y="0"/>
            <a:ext cx="5841206" cy="6858000"/>
          </a:xfrm>
          <a:prstGeom prst="rect">
            <a:avLst/>
          </a:prstGeom>
          <a:solidFill>
            <a:srgbClr val="FF6F4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sz="1350"/>
          </a:p>
        </p:txBody>
      </p:sp>
      <p:pic>
        <p:nvPicPr>
          <p:cNvPr id="4" name="Imagen 3"/>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8025738" y="6413605"/>
            <a:ext cx="661063" cy="202413"/>
          </a:xfrm>
          <a:prstGeom prst="rect">
            <a:avLst/>
          </a:prstGeom>
        </p:spPr>
      </p:pic>
      <p:sp>
        <p:nvSpPr>
          <p:cNvPr id="7" name="Marcador de texto 23"/>
          <p:cNvSpPr>
            <a:spLocks noGrp="1"/>
          </p:cNvSpPr>
          <p:nvPr>
            <p:ph type="body" sz="quarter" idx="11" hasCustomPrompt="1"/>
          </p:nvPr>
        </p:nvSpPr>
        <p:spPr>
          <a:xfrm>
            <a:off x="404247" y="2660006"/>
            <a:ext cx="4860277" cy="890018"/>
          </a:xfrm>
          <a:prstGeom prst="rect">
            <a:avLst/>
          </a:prstGeom>
        </p:spPr>
        <p:txBody>
          <a:bodyPr/>
          <a:lstStyle>
            <a:lvl1pPr>
              <a:defRPr lang="es-ES_tradnl" sz="4950" b="1" kern="1200" baseline="0" dirty="0" smtClean="0">
                <a:solidFill>
                  <a:srgbClr val="FFFFFF"/>
                </a:solidFill>
                <a:latin typeface="Century Gothic" charset="0"/>
                <a:ea typeface="Century Gothic" charset="0"/>
                <a:cs typeface="Century Gothic" charset="0"/>
              </a:defRPr>
            </a:lvl1pPr>
          </a:lstStyle>
          <a:p>
            <a:pPr lvl="0"/>
            <a:r>
              <a:rPr lang="es-ES_tradnl" dirty="0"/>
              <a:t>Text</a:t>
            </a:r>
          </a:p>
        </p:txBody>
      </p:sp>
      <p:sp>
        <p:nvSpPr>
          <p:cNvPr id="8" name="Marcador de texto 23"/>
          <p:cNvSpPr>
            <a:spLocks noGrp="1"/>
          </p:cNvSpPr>
          <p:nvPr>
            <p:ph type="body" sz="quarter" idx="14" hasCustomPrompt="1"/>
          </p:nvPr>
        </p:nvSpPr>
        <p:spPr>
          <a:xfrm>
            <a:off x="404247" y="3732677"/>
            <a:ext cx="4860277" cy="624171"/>
          </a:xfrm>
          <a:prstGeom prst="rect">
            <a:avLst/>
          </a:prstGeom>
        </p:spPr>
        <p:txBody>
          <a:bodyPr/>
          <a:lstStyle>
            <a:lvl1pPr>
              <a:defRPr lang="es-ES_tradnl" sz="1500" kern="1200" dirty="0" smtClean="0">
                <a:solidFill>
                  <a:srgbClr val="FFFFFF"/>
                </a:solidFill>
                <a:latin typeface="Century Gothic" charset="0"/>
                <a:ea typeface="Century Gothic" charset="0"/>
                <a:cs typeface="Century Gothic" charset="0"/>
              </a:defRPr>
            </a:lvl1pPr>
          </a:lstStyle>
          <a:p>
            <a:r>
              <a:rPr lang="es-ES_tradnl" dirty="0" err="1">
                <a:solidFill>
                  <a:srgbClr val="FFFFFF"/>
                </a:solidFill>
                <a:latin typeface="Century Gothic" charset="0"/>
                <a:ea typeface="Century Gothic" charset="0"/>
                <a:cs typeface="Century Gothic" charset="0"/>
              </a:rPr>
              <a:t>Put</a:t>
            </a:r>
            <a:r>
              <a:rPr lang="es-ES_tradnl" baseline="0" dirty="0">
                <a:solidFill>
                  <a:srgbClr val="FFFFFF"/>
                </a:solidFill>
                <a:latin typeface="Century Gothic" charset="0"/>
                <a:ea typeface="Century Gothic" charset="0"/>
                <a:cs typeface="Century Gothic" charset="0"/>
              </a:rPr>
              <a:t> </a:t>
            </a:r>
            <a:r>
              <a:rPr lang="es-ES_tradnl" baseline="0" dirty="0" err="1">
                <a:solidFill>
                  <a:srgbClr val="FFFFFF"/>
                </a:solidFill>
                <a:latin typeface="Century Gothic" charset="0"/>
                <a:ea typeface="Century Gothic" charset="0"/>
                <a:cs typeface="Century Gothic" charset="0"/>
              </a:rPr>
              <a:t>here</a:t>
            </a:r>
            <a:r>
              <a:rPr lang="es-ES_tradnl" baseline="0" dirty="0">
                <a:solidFill>
                  <a:srgbClr val="FFFFFF"/>
                </a:solidFill>
                <a:latin typeface="Century Gothic" charset="0"/>
                <a:ea typeface="Century Gothic" charset="0"/>
                <a:cs typeface="Century Gothic" charset="0"/>
              </a:rPr>
              <a:t> </a:t>
            </a:r>
            <a:r>
              <a:rPr lang="es-ES_tradnl" baseline="0" dirty="0" err="1">
                <a:solidFill>
                  <a:srgbClr val="FFFFFF"/>
                </a:solidFill>
                <a:latin typeface="Century Gothic" charset="0"/>
                <a:ea typeface="Century Gothic" charset="0"/>
                <a:cs typeface="Century Gothic" charset="0"/>
              </a:rPr>
              <a:t>your</a:t>
            </a:r>
            <a:r>
              <a:rPr lang="es-ES_tradnl" baseline="0" dirty="0">
                <a:solidFill>
                  <a:srgbClr val="FFFFFF"/>
                </a:solidFill>
                <a:latin typeface="Century Gothic" charset="0"/>
                <a:ea typeface="Century Gothic" charset="0"/>
                <a:cs typeface="Century Gothic" charset="0"/>
              </a:rPr>
              <a:t> </a:t>
            </a:r>
            <a:r>
              <a:rPr lang="es-ES_tradnl" baseline="0" dirty="0" err="1">
                <a:solidFill>
                  <a:srgbClr val="FFFFFF"/>
                </a:solidFill>
                <a:latin typeface="Century Gothic" charset="0"/>
                <a:ea typeface="Century Gothic" charset="0"/>
                <a:cs typeface="Century Gothic" charset="0"/>
              </a:rPr>
              <a:t>subtitle</a:t>
            </a:r>
            <a:r>
              <a:rPr lang="es-ES_tradnl" baseline="0" dirty="0">
                <a:solidFill>
                  <a:srgbClr val="FFFFFF"/>
                </a:solidFill>
                <a:latin typeface="Century Gothic" charset="0"/>
                <a:ea typeface="Century Gothic" charset="0"/>
                <a:cs typeface="Century Gothic" charset="0"/>
              </a:rPr>
              <a:t>, </a:t>
            </a:r>
            <a:r>
              <a:rPr lang="es-ES_tradnl" baseline="0" dirty="0" err="1">
                <a:solidFill>
                  <a:srgbClr val="FFFFFF"/>
                </a:solidFill>
                <a:latin typeface="Century Gothic" charset="0"/>
                <a:ea typeface="Century Gothic" charset="0"/>
                <a:cs typeface="Century Gothic" charset="0"/>
              </a:rPr>
              <a:t>you</a:t>
            </a:r>
            <a:r>
              <a:rPr lang="es-ES_tradnl" baseline="0" dirty="0">
                <a:solidFill>
                  <a:srgbClr val="FFFFFF"/>
                </a:solidFill>
                <a:latin typeface="Century Gothic" charset="0"/>
                <a:ea typeface="Century Gothic" charset="0"/>
                <a:cs typeface="Century Gothic" charset="0"/>
              </a:rPr>
              <a:t> can </a:t>
            </a:r>
            <a:r>
              <a:rPr lang="es-ES_tradnl" baseline="0" dirty="0" err="1">
                <a:solidFill>
                  <a:srgbClr val="FFFFFF"/>
                </a:solidFill>
                <a:latin typeface="Century Gothic" charset="0"/>
                <a:ea typeface="Century Gothic" charset="0"/>
                <a:cs typeface="Century Gothic" charset="0"/>
              </a:rPr>
              <a:t>fill</a:t>
            </a:r>
            <a:r>
              <a:rPr lang="es-ES_tradnl" baseline="0" dirty="0">
                <a:solidFill>
                  <a:srgbClr val="FFFFFF"/>
                </a:solidFill>
                <a:latin typeface="Century Gothic" charset="0"/>
                <a:ea typeface="Century Gothic" charset="0"/>
                <a:cs typeface="Century Gothic" charset="0"/>
              </a:rPr>
              <a:t> up </a:t>
            </a:r>
            <a:r>
              <a:rPr lang="es-ES_tradnl" baseline="0" dirty="0" err="1">
                <a:solidFill>
                  <a:srgbClr val="FFFFFF"/>
                </a:solidFill>
                <a:latin typeface="Century Gothic" charset="0"/>
                <a:ea typeface="Century Gothic" charset="0"/>
                <a:cs typeface="Century Gothic" charset="0"/>
              </a:rPr>
              <a:t>two</a:t>
            </a:r>
            <a:r>
              <a:rPr lang="es-ES_tradnl" baseline="0" dirty="0">
                <a:solidFill>
                  <a:srgbClr val="FFFFFF"/>
                </a:solidFill>
                <a:latin typeface="Century Gothic" charset="0"/>
                <a:ea typeface="Century Gothic" charset="0"/>
                <a:cs typeface="Century Gothic" charset="0"/>
              </a:rPr>
              <a:t> </a:t>
            </a:r>
            <a:r>
              <a:rPr lang="es-ES_tradnl" baseline="0" dirty="0" err="1">
                <a:solidFill>
                  <a:srgbClr val="FFFFFF"/>
                </a:solidFill>
                <a:latin typeface="Century Gothic" charset="0"/>
                <a:ea typeface="Century Gothic" charset="0"/>
                <a:cs typeface="Century Gothic" charset="0"/>
              </a:rPr>
              <a:t>lines</a:t>
            </a:r>
            <a:r>
              <a:rPr lang="es-ES_tradnl" baseline="0" dirty="0">
                <a:solidFill>
                  <a:srgbClr val="FFFFFF"/>
                </a:solidFill>
                <a:latin typeface="Century Gothic" charset="0"/>
                <a:ea typeface="Century Gothic" charset="0"/>
                <a:cs typeface="Century Gothic" charset="0"/>
              </a:rPr>
              <a:t> in </a:t>
            </a:r>
            <a:r>
              <a:rPr lang="es-ES_tradnl" baseline="0" dirty="0" err="1">
                <a:solidFill>
                  <a:srgbClr val="FFFFFF"/>
                </a:solidFill>
                <a:latin typeface="Century Gothic" charset="0"/>
                <a:ea typeface="Century Gothic" charset="0"/>
                <a:cs typeface="Century Gothic" charset="0"/>
              </a:rPr>
              <a:t>this</a:t>
            </a:r>
            <a:r>
              <a:rPr lang="es-ES_tradnl" baseline="0" dirty="0">
                <a:solidFill>
                  <a:srgbClr val="FFFFFF"/>
                </a:solidFill>
                <a:latin typeface="Century Gothic" charset="0"/>
                <a:ea typeface="Century Gothic" charset="0"/>
                <a:cs typeface="Century Gothic" charset="0"/>
              </a:rPr>
              <a:t> </a:t>
            </a:r>
            <a:r>
              <a:rPr lang="es-ES_tradnl" baseline="0" dirty="0" err="1">
                <a:solidFill>
                  <a:srgbClr val="FFFFFF"/>
                </a:solidFill>
                <a:latin typeface="Century Gothic" charset="0"/>
                <a:ea typeface="Century Gothic" charset="0"/>
                <a:cs typeface="Century Gothic" charset="0"/>
              </a:rPr>
              <a:t>text</a:t>
            </a:r>
            <a:r>
              <a:rPr lang="es-ES_tradnl" baseline="0" dirty="0">
                <a:solidFill>
                  <a:srgbClr val="FFFFFF"/>
                </a:solidFill>
                <a:latin typeface="Century Gothic" charset="0"/>
                <a:ea typeface="Century Gothic" charset="0"/>
                <a:cs typeface="Century Gothic" charset="0"/>
              </a:rPr>
              <a:t> block</a:t>
            </a:r>
            <a:endParaRPr lang="es-ES_tradnl" dirty="0">
              <a:latin typeface="Century Gothic" charset="0"/>
              <a:ea typeface="Century Gothic" charset="0"/>
              <a:cs typeface="Century Gothic" charset="0"/>
            </a:endParaRPr>
          </a:p>
        </p:txBody>
      </p:sp>
    </p:spTree>
    <p:extLst>
      <p:ext uri="{BB962C8B-B14F-4D97-AF65-F5344CB8AC3E}">
        <p14:creationId xmlns:p14="http://schemas.microsoft.com/office/powerpoint/2010/main" val="3135667399"/>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Subsection Slide">
    <p:spTree>
      <p:nvGrpSpPr>
        <p:cNvPr id="1" name=""/>
        <p:cNvGrpSpPr/>
        <p:nvPr/>
      </p:nvGrpSpPr>
      <p:grpSpPr>
        <a:xfrm>
          <a:off x="0" y="0"/>
          <a:ext cx="0" cy="0"/>
          <a:chOff x="0" y="0"/>
          <a:chExt cx="0" cy="0"/>
        </a:xfrm>
      </p:grpSpPr>
      <p:sp>
        <p:nvSpPr>
          <p:cNvPr id="5" name="Picture Placeholder 5"/>
          <p:cNvSpPr>
            <a:spLocks noGrp="1"/>
          </p:cNvSpPr>
          <p:nvPr>
            <p:ph type="pic" sz="quarter" idx="13"/>
          </p:nvPr>
        </p:nvSpPr>
        <p:spPr>
          <a:xfrm>
            <a:off x="457200" y="1562793"/>
            <a:ext cx="8229600" cy="2369127"/>
          </a:xfrm>
          <a:prstGeom prst="rect">
            <a:avLst/>
          </a:prstGeom>
        </p:spPr>
        <p:txBody>
          <a:bodyPr/>
          <a:lstStyle>
            <a:lvl1pPr>
              <a:defRPr sz="1200"/>
            </a:lvl1pPr>
          </a:lstStyle>
          <a:p>
            <a:pPr marL="257175" marR="0" lvl="0" indent="-257175" algn="l" defTabSz="342900" rtl="0" eaLnBrk="1" fontAlgn="base" latinLnBrk="0" hangingPunct="1">
              <a:lnSpc>
                <a:spcPct val="100000"/>
              </a:lnSpc>
              <a:spcBef>
                <a:spcPct val="20000"/>
              </a:spcBef>
              <a:spcAft>
                <a:spcPct val="0"/>
              </a:spcAft>
              <a:buClr>
                <a:srgbClr val="D12F2C"/>
              </a:buClr>
              <a:buSzPct val="80000"/>
              <a:buFont typeface="Lucida Grande" charset="0"/>
              <a:buNone/>
              <a:tabLst/>
              <a:defRPr/>
            </a:pPr>
            <a:endParaRPr lang="en-US" dirty="0"/>
          </a:p>
        </p:txBody>
      </p:sp>
      <p:sp>
        <p:nvSpPr>
          <p:cNvPr id="10" name="Marcador de texto 23"/>
          <p:cNvSpPr>
            <a:spLocks noGrp="1"/>
          </p:cNvSpPr>
          <p:nvPr>
            <p:ph type="body" sz="quarter" idx="11" hasCustomPrompt="1"/>
          </p:nvPr>
        </p:nvSpPr>
        <p:spPr>
          <a:xfrm>
            <a:off x="381000" y="4648200"/>
            <a:ext cx="8305800" cy="387178"/>
          </a:xfrm>
          <a:prstGeom prst="rect">
            <a:avLst/>
          </a:prstGeom>
        </p:spPr>
        <p:txBody>
          <a:bodyPr/>
          <a:lstStyle>
            <a:lvl1pPr>
              <a:defRPr lang="es-ES_tradnl" sz="1800" b="1" dirty="0" smtClean="0">
                <a:solidFill>
                  <a:srgbClr val="382F2D"/>
                </a:solidFill>
                <a:latin typeface="Century Gothic" charset="0"/>
                <a:ea typeface="Century Gothic" charset="0"/>
                <a:cs typeface="Century Gothic" charset="0"/>
              </a:defRPr>
            </a:lvl1pPr>
          </a:lstStyle>
          <a:p>
            <a:pPr lvl="0"/>
            <a:r>
              <a:rPr lang="es-ES_tradnl" dirty="0" err="1"/>
              <a:t>Click</a:t>
            </a:r>
            <a:r>
              <a:rPr lang="es-ES_tradnl" dirty="0"/>
              <a:t> to </a:t>
            </a:r>
            <a:r>
              <a:rPr lang="es-ES_tradnl" dirty="0" err="1"/>
              <a:t>modify</a:t>
            </a:r>
            <a:r>
              <a:rPr lang="es-ES_tradnl" dirty="0"/>
              <a:t> </a:t>
            </a:r>
            <a:r>
              <a:rPr lang="es-ES_tradnl" dirty="0" err="1"/>
              <a:t>the</a:t>
            </a:r>
            <a:r>
              <a:rPr lang="es-ES_tradnl" dirty="0"/>
              <a:t> </a:t>
            </a:r>
            <a:r>
              <a:rPr lang="es-ES_tradnl" dirty="0" err="1"/>
              <a:t>text</a:t>
            </a:r>
            <a:r>
              <a:rPr lang="es-ES_tradnl" dirty="0"/>
              <a:t> </a:t>
            </a:r>
            <a:r>
              <a:rPr lang="es-ES_tradnl" dirty="0" err="1"/>
              <a:t>style</a:t>
            </a:r>
            <a:r>
              <a:rPr lang="es-ES_tradnl" dirty="0"/>
              <a:t> of </a:t>
            </a:r>
            <a:r>
              <a:rPr lang="es-ES_tradnl" dirty="0" err="1"/>
              <a:t>the</a:t>
            </a:r>
            <a:r>
              <a:rPr lang="es-ES_tradnl" dirty="0"/>
              <a:t> </a:t>
            </a:r>
            <a:r>
              <a:rPr lang="es-ES_tradnl" dirty="0" err="1"/>
              <a:t>pattern</a:t>
            </a:r>
            <a:r>
              <a:rPr lang="es-ES_tradnl" dirty="0"/>
              <a:t>.</a:t>
            </a:r>
          </a:p>
        </p:txBody>
      </p:sp>
      <p:sp>
        <p:nvSpPr>
          <p:cNvPr id="11" name="Marcador de texto 23"/>
          <p:cNvSpPr>
            <a:spLocks noGrp="1"/>
          </p:cNvSpPr>
          <p:nvPr>
            <p:ph type="body" sz="quarter" idx="14" hasCustomPrompt="1"/>
          </p:nvPr>
        </p:nvSpPr>
        <p:spPr>
          <a:xfrm>
            <a:off x="381000" y="5050034"/>
            <a:ext cx="8305800" cy="296882"/>
          </a:xfrm>
          <a:prstGeom prst="rect">
            <a:avLst/>
          </a:prstGeom>
        </p:spPr>
        <p:txBody>
          <a:bodyPr/>
          <a:lstStyle>
            <a:lvl1pPr>
              <a:defRPr lang="es-ES_tradnl" sz="1500" b="1" dirty="0" smtClean="0">
                <a:solidFill>
                  <a:srgbClr val="382F2D"/>
                </a:solidFill>
                <a:latin typeface="Century Gothic" charset="0"/>
                <a:ea typeface="Century Gothic" charset="0"/>
                <a:cs typeface="Century Gothic" charset="0"/>
              </a:defRPr>
            </a:lvl1pPr>
          </a:lstStyle>
          <a:p>
            <a:pPr lvl="0"/>
            <a:r>
              <a:rPr lang="es-ES_tradnl" dirty="0" err="1"/>
              <a:t>Click</a:t>
            </a:r>
            <a:r>
              <a:rPr lang="es-ES_tradnl" dirty="0"/>
              <a:t> to </a:t>
            </a:r>
            <a:r>
              <a:rPr lang="es-ES_tradnl" dirty="0" err="1"/>
              <a:t>modify</a:t>
            </a:r>
            <a:r>
              <a:rPr lang="es-ES_tradnl" dirty="0"/>
              <a:t> </a:t>
            </a:r>
            <a:r>
              <a:rPr lang="es-ES_tradnl" dirty="0" err="1"/>
              <a:t>the</a:t>
            </a:r>
            <a:r>
              <a:rPr lang="es-ES_tradnl" dirty="0"/>
              <a:t> </a:t>
            </a:r>
            <a:r>
              <a:rPr lang="es-ES_tradnl" dirty="0" err="1"/>
              <a:t>text</a:t>
            </a:r>
            <a:r>
              <a:rPr lang="es-ES_tradnl" dirty="0"/>
              <a:t> </a:t>
            </a:r>
            <a:r>
              <a:rPr lang="es-ES_tradnl" dirty="0" err="1"/>
              <a:t>style</a:t>
            </a:r>
            <a:r>
              <a:rPr lang="es-ES_tradnl" dirty="0"/>
              <a:t> of </a:t>
            </a:r>
            <a:r>
              <a:rPr lang="es-ES_tradnl" dirty="0" err="1"/>
              <a:t>the</a:t>
            </a:r>
            <a:r>
              <a:rPr lang="es-ES_tradnl" dirty="0"/>
              <a:t> </a:t>
            </a:r>
            <a:r>
              <a:rPr lang="es-ES_tradnl" dirty="0" err="1"/>
              <a:t>pattern</a:t>
            </a:r>
            <a:r>
              <a:rPr lang="es-ES_tradnl" dirty="0"/>
              <a:t>.</a:t>
            </a:r>
          </a:p>
        </p:txBody>
      </p:sp>
      <p:sp>
        <p:nvSpPr>
          <p:cNvPr id="14" name="object 5"/>
          <p:cNvSpPr txBox="1"/>
          <p:nvPr userDrawn="1"/>
        </p:nvSpPr>
        <p:spPr>
          <a:xfrm>
            <a:off x="474371" y="6493467"/>
            <a:ext cx="541630" cy="105157"/>
          </a:xfrm>
          <a:prstGeom prst="rect">
            <a:avLst/>
          </a:prstGeom>
        </p:spPr>
        <p:txBody>
          <a:bodyPr vert="horz" wrap="square" lIns="0" tIns="9525" rIns="0" bIns="0" rtlCol="0">
            <a:spAutoFit/>
          </a:bodyPr>
          <a:lstStyle/>
          <a:p>
            <a:pPr marL="9525">
              <a:lnSpc>
                <a:spcPct val="100000"/>
              </a:lnSpc>
              <a:spcBef>
                <a:spcPts val="75"/>
              </a:spcBef>
            </a:pPr>
            <a:r>
              <a:rPr lang="es-ES" sz="600" dirty="0">
                <a:solidFill>
                  <a:srgbClr val="888888"/>
                </a:solidFill>
                <a:latin typeface="Arial"/>
                <a:cs typeface="Arial"/>
              </a:rPr>
              <a:t>Page </a:t>
            </a:r>
            <a:fld id="{B208E919-3E8E-1A48-A613-1AF55E12D81E}" type="slidenum">
              <a:rPr lang="es-ES" sz="600" smtClean="0">
                <a:solidFill>
                  <a:srgbClr val="888888"/>
                </a:solidFill>
                <a:latin typeface="Arial"/>
                <a:cs typeface="Arial"/>
              </a:rPr>
              <a:pPr marL="9525">
                <a:lnSpc>
                  <a:spcPct val="100000"/>
                </a:lnSpc>
                <a:spcBef>
                  <a:spcPts val="75"/>
                </a:spcBef>
              </a:pPr>
              <a:t>‹#›</a:t>
            </a:fld>
            <a:endParaRPr sz="600" dirty="0">
              <a:latin typeface="Arial"/>
              <a:cs typeface="Arial"/>
            </a:endParaRPr>
          </a:p>
        </p:txBody>
      </p:sp>
      <p:pic>
        <p:nvPicPr>
          <p:cNvPr id="15" name="Imagen 14"/>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8025738" y="6413605"/>
            <a:ext cx="661063" cy="202413"/>
          </a:xfrm>
          <a:prstGeom prst="rect">
            <a:avLst/>
          </a:prstGeom>
        </p:spPr>
      </p:pic>
      <p:cxnSp>
        <p:nvCxnSpPr>
          <p:cNvPr id="17" name="Conector recto 16"/>
          <p:cNvCxnSpPr/>
          <p:nvPr userDrawn="1"/>
        </p:nvCxnSpPr>
        <p:spPr>
          <a:xfrm>
            <a:off x="-318463" y="402588"/>
            <a:ext cx="691116" cy="0"/>
          </a:xfrm>
          <a:prstGeom prst="line">
            <a:avLst/>
          </a:prstGeom>
          <a:ln w="12700">
            <a:solidFill>
              <a:srgbClr val="B1AFB8"/>
            </a:solidFill>
          </a:ln>
        </p:spPr>
        <p:style>
          <a:lnRef idx="1">
            <a:schemeClr val="accent1"/>
          </a:lnRef>
          <a:fillRef idx="0">
            <a:schemeClr val="accent1"/>
          </a:fillRef>
          <a:effectRef idx="0">
            <a:schemeClr val="accent1"/>
          </a:effectRef>
          <a:fontRef idx="minor">
            <a:schemeClr val="tx1"/>
          </a:fontRef>
        </p:style>
      </p:cxnSp>
      <p:sp>
        <p:nvSpPr>
          <p:cNvPr id="18" name="Rectángulo 17"/>
          <p:cNvSpPr/>
          <p:nvPr userDrawn="1"/>
        </p:nvSpPr>
        <p:spPr>
          <a:xfrm>
            <a:off x="401452" y="271791"/>
            <a:ext cx="1884548" cy="219291"/>
          </a:xfrm>
          <a:prstGeom prst="rect">
            <a:avLst/>
          </a:prstGeom>
        </p:spPr>
        <p:txBody>
          <a:bodyPr wrap="square">
            <a:spAutoFit/>
          </a:bodyPr>
          <a:lstStyle/>
          <a:p>
            <a:r>
              <a:rPr lang="en-CA" sz="825" b="1" dirty="0">
                <a:solidFill>
                  <a:srgbClr val="B1AFB8"/>
                </a:solidFill>
                <a:latin typeface="Franklin Gothic Book" charset="0"/>
                <a:ea typeface="Franklin Gothic Book" charset="0"/>
                <a:cs typeface="Franklin Gothic Book" charset="0"/>
              </a:rPr>
              <a:t>Brand</a:t>
            </a:r>
            <a:r>
              <a:rPr lang="en-CA" sz="825" b="1" baseline="0" dirty="0">
                <a:solidFill>
                  <a:srgbClr val="B1AFB8"/>
                </a:solidFill>
                <a:latin typeface="Franklin Gothic Book" charset="0"/>
                <a:ea typeface="Franklin Gothic Book" charset="0"/>
                <a:cs typeface="Franklin Gothic Book" charset="0"/>
              </a:rPr>
              <a:t> Presentation</a:t>
            </a:r>
            <a:endParaRPr lang="es-ES_tradnl" sz="825" dirty="0"/>
          </a:p>
        </p:txBody>
      </p:sp>
      <p:sp>
        <p:nvSpPr>
          <p:cNvPr id="9" name="Marcador de texto 23"/>
          <p:cNvSpPr>
            <a:spLocks noGrp="1"/>
          </p:cNvSpPr>
          <p:nvPr>
            <p:ph type="body" sz="quarter" idx="15" hasCustomPrompt="1"/>
          </p:nvPr>
        </p:nvSpPr>
        <p:spPr>
          <a:xfrm>
            <a:off x="381000" y="5545977"/>
            <a:ext cx="8305800" cy="253350"/>
          </a:xfrm>
          <a:prstGeom prst="rect">
            <a:avLst/>
          </a:prstGeom>
        </p:spPr>
        <p:txBody>
          <a:bodyPr/>
          <a:lstStyle>
            <a:lvl1pPr>
              <a:defRPr lang="es-ES_tradnl" sz="1200" b="0" dirty="0" smtClean="0">
                <a:solidFill>
                  <a:srgbClr val="382F2D"/>
                </a:solidFill>
                <a:latin typeface="Century Gothic" charset="0"/>
                <a:ea typeface="Century Gothic" charset="0"/>
                <a:cs typeface="Century Gothic" charset="0"/>
              </a:defRPr>
            </a:lvl1pPr>
          </a:lstStyle>
          <a:p>
            <a:pPr lvl="0"/>
            <a:r>
              <a:rPr lang="es-ES_tradnl" dirty="0" err="1"/>
              <a:t>Click</a:t>
            </a:r>
            <a:r>
              <a:rPr lang="es-ES_tradnl" dirty="0"/>
              <a:t> to </a:t>
            </a:r>
            <a:r>
              <a:rPr lang="es-ES_tradnl" dirty="0" err="1"/>
              <a:t>modify</a:t>
            </a:r>
            <a:r>
              <a:rPr lang="es-ES_tradnl" dirty="0"/>
              <a:t> </a:t>
            </a:r>
            <a:r>
              <a:rPr lang="es-ES_tradnl" dirty="0" err="1"/>
              <a:t>the</a:t>
            </a:r>
            <a:r>
              <a:rPr lang="es-ES_tradnl" dirty="0"/>
              <a:t> </a:t>
            </a:r>
            <a:r>
              <a:rPr lang="es-ES_tradnl" dirty="0" err="1"/>
              <a:t>text</a:t>
            </a:r>
            <a:r>
              <a:rPr lang="es-ES_tradnl" dirty="0"/>
              <a:t> </a:t>
            </a:r>
            <a:r>
              <a:rPr lang="es-ES_tradnl" dirty="0" err="1"/>
              <a:t>style</a:t>
            </a:r>
            <a:r>
              <a:rPr lang="es-ES_tradnl" dirty="0"/>
              <a:t> of </a:t>
            </a:r>
            <a:r>
              <a:rPr lang="es-ES_tradnl" dirty="0" err="1"/>
              <a:t>the</a:t>
            </a:r>
            <a:r>
              <a:rPr lang="es-ES_tradnl" dirty="0"/>
              <a:t> </a:t>
            </a:r>
            <a:r>
              <a:rPr lang="es-ES_tradnl" dirty="0" err="1"/>
              <a:t>pattern</a:t>
            </a:r>
            <a:r>
              <a:rPr lang="es-ES_tradnl" dirty="0"/>
              <a:t>.</a:t>
            </a:r>
          </a:p>
        </p:txBody>
      </p:sp>
    </p:spTree>
    <p:extLst>
      <p:ext uri="{BB962C8B-B14F-4D97-AF65-F5344CB8AC3E}">
        <p14:creationId xmlns:p14="http://schemas.microsoft.com/office/powerpoint/2010/main" val="817948608"/>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Introduction Slide 01">
    <p:spTree>
      <p:nvGrpSpPr>
        <p:cNvPr id="1" name=""/>
        <p:cNvGrpSpPr/>
        <p:nvPr/>
      </p:nvGrpSpPr>
      <p:grpSpPr>
        <a:xfrm>
          <a:off x="0" y="0"/>
          <a:ext cx="0" cy="0"/>
          <a:chOff x="0" y="0"/>
          <a:chExt cx="0" cy="0"/>
        </a:xfrm>
      </p:grpSpPr>
      <p:sp>
        <p:nvSpPr>
          <p:cNvPr id="6" name="object 5"/>
          <p:cNvSpPr txBox="1"/>
          <p:nvPr userDrawn="1"/>
        </p:nvSpPr>
        <p:spPr>
          <a:xfrm>
            <a:off x="474371" y="6493467"/>
            <a:ext cx="541630" cy="105157"/>
          </a:xfrm>
          <a:prstGeom prst="rect">
            <a:avLst/>
          </a:prstGeom>
        </p:spPr>
        <p:txBody>
          <a:bodyPr vert="horz" wrap="square" lIns="0" tIns="9525" rIns="0" bIns="0" rtlCol="0">
            <a:spAutoFit/>
          </a:bodyPr>
          <a:lstStyle/>
          <a:p>
            <a:pPr marL="9525">
              <a:lnSpc>
                <a:spcPct val="100000"/>
              </a:lnSpc>
              <a:spcBef>
                <a:spcPts val="75"/>
              </a:spcBef>
            </a:pPr>
            <a:r>
              <a:rPr lang="es-ES" sz="600" dirty="0">
                <a:solidFill>
                  <a:srgbClr val="888888"/>
                </a:solidFill>
                <a:latin typeface="Arial"/>
                <a:cs typeface="Arial"/>
              </a:rPr>
              <a:t>Page </a:t>
            </a:r>
            <a:fld id="{B208E919-3E8E-1A48-A613-1AF55E12D81E}" type="slidenum">
              <a:rPr lang="es-ES" sz="600" smtClean="0">
                <a:solidFill>
                  <a:srgbClr val="888888"/>
                </a:solidFill>
                <a:latin typeface="Arial"/>
                <a:cs typeface="Arial"/>
              </a:rPr>
              <a:pPr marL="9525">
                <a:lnSpc>
                  <a:spcPct val="100000"/>
                </a:lnSpc>
                <a:spcBef>
                  <a:spcPts val="75"/>
                </a:spcBef>
              </a:pPr>
              <a:t>‹#›</a:t>
            </a:fld>
            <a:endParaRPr sz="600" dirty="0">
              <a:latin typeface="Arial"/>
              <a:cs typeface="Arial"/>
            </a:endParaRPr>
          </a:p>
        </p:txBody>
      </p:sp>
      <p:sp>
        <p:nvSpPr>
          <p:cNvPr id="8" name="Marcador de texto 23"/>
          <p:cNvSpPr>
            <a:spLocks noGrp="1"/>
          </p:cNvSpPr>
          <p:nvPr>
            <p:ph type="body" sz="quarter" idx="18" hasCustomPrompt="1"/>
          </p:nvPr>
        </p:nvSpPr>
        <p:spPr>
          <a:xfrm>
            <a:off x="411256" y="1062817"/>
            <a:ext cx="3894044" cy="3813985"/>
          </a:xfrm>
          <a:prstGeom prst="rect">
            <a:avLst/>
          </a:prstGeom>
        </p:spPr>
        <p:txBody>
          <a:bodyPr/>
          <a:lstStyle>
            <a:lvl1pPr>
              <a:defRPr lang="es-ES_tradnl" sz="2100" b="0" kern="1200" dirty="0" smtClean="0">
                <a:solidFill>
                  <a:srgbClr val="FF6F4C"/>
                </a:solidFill>
                <a:latin typeface="Century Gothic" charset="0"/>
                <a:ea typeface="Century Gothic" charset="0"/>
                <a:cs typeface="Century Gothic" charset="0"/>
              </a:defRPr>
            </a:lvl1pPr>
          </a:lstStyle>
          <a:p>
            <a:pPr lvl="0"/>
            <a:r>
              <a:rPr lang="es-ES_tradnl" dirty="0" err="1"/>
              <a:t>Click</a:t>
            </a:r>
            <a:r>
              <a:rPr lang="es-ES_tradnl" dirty="0"/>
              <a:t> to </a:t>
            </a:r>
            <a:r>
              <a:rPr lang="es-ES_tradnl" dirty="0" err="1"/>
              <a:t>modify</a:t>
            </a:r>
            <a:r>
              <a:rPr lang="es-ES_tradnl" dirty="0"/>
              <a:t> </a:t>
            </a:r>
            <a:r>
              <a:rPr lang="es-ES_tradnl" dirty="0" err="1"/>
              <a:t>the</a:t>
            </a:r>
            <a:r>
              <a:rPr lang="es-ES_tradnl" dirty="0"/>
              <a:t> </a:t>
            </a:r>
            <a:r>
              <a:rPr lang="es-ES_tradnl" dirty="0" err="1"/>
              <a:t>text</a:t>
            </a:r>
            <a:r>
              <a:rPr lang="es-ES_tradnl" dirty="0"/>
              <a:t> </a:t>
            </a:r>
            <a:r>
              <a:rPr lang="es-ES_tradnl" dirty="0" err="1"/>
              <a:t>style</a:t>
            </a:r>
            <a:r>
              <a:rPr lang="es-ES_tradnl" dirty="0"/>
              <a:t> of </a:t>
            </a:r>
            <a:r>
              <a:rPr lang="es-ES_tradnl" dirty="0" err="1"/>
              <a:t>the</a:t>
            </a:r>
            <a:r>
              <a:rPr lang="es-ES_tradnl" dirty="0"/>
              <a:t> </a:t>
            </a:r>
            <a:r>
              <a:rPr lang="es-ES_tradnl" dirty="0" err="1"/>
              <a:t>pattern</a:t>
            </a:r>
            <a:r>
              <a:rPr lang="es-ES_tradnl" dirty="0"/>
              <a:t>.</a:t>
            </a:r>
          </a:p>
        </p:txBody>
      </p:sp>
      <p:sp>
        <p:nvSpPr>
          <p:cNvPr id="10" name="Picture Placeholder 5"/>
          <p:cNvSpPr>
            <a:spLocks noGrp="1"/>
          </p:cNvSpPr>
          <p:nvPr>
            <p:ph type="pic" sz="quarter" idx="13"/>
          </p:nvPr>
        </p:nvSpPr>
        <p:spPr>
          <a:xfrm>
            <a:off x="4597401" y="0"/>
            <a:ext cx="4546600" cy="6858000"/>
          </a:xfrm>
          <a:prstGeom prst="rect">
            <a:avLst/>
          </a:prstGeom>
        </p:spPr>
        <p:txBody>
          <a:bodyPr/>
          <a:lstStyle>
            <a:lvl1pPr>
              <a:defRPr sz="1200"/>
            </a:lvl1pPr>
          </a:lstStyle>
          <a:p>
            <a:pPr marL="257175" marR="0" lvl="0" indent="-257175" algn="l" defTabSz="342900" rtl="0" eaLnBrk="1" fontAlgn="base" latinLnBrk="0" hangingPunct="1">
              <a:lnSpc>
                <a:spcPct val="100000"/>
              </a:lnSpc>
              <a:spcBef>
                <a:spcPct val="20000"/>
              </a:spcBef>
              <a:spcAft>
                <a:spcPct val="0"/>
              </a:spcAft>
              <a:buClr>
                <a:srgbClr val="D12F2C"/>
              </a:buClr>
              <a:buSzPct val="80000"/>
              <a:buFont typeface="Lucida Grande" charset="0"/>
              <a:buNone/>
              <a:tabLst/>
              <a:defRPr/>
            </a:pPr>
            <a:endParaRPr lang="en-US" dirty="0"/>
          </a:p>
        </p:txBody>
      </p:sp>
      <p:cxnSp>
        <p:nvCxnSpPr>
          <p:cNvPr id="12" name="Conector recto 11"/>
          <p:cNvCxnSpPr/>
          <p:nvPr userDrawn="1"/>
        </p:nvCxnSpPr>
        <p:spPr>
          <a:xfrm>
            <a:off x="-318463" y="402588"/>
            <a:ext cx="691116" cy="0"/>
          </a:xfrm>
          <a:prstGeom prst="line">
            <a:avLst/>
          </a:prstGeom>
          <a:ln w="12700">
            <a:solidFill>
              <a:srgbClr val="B1AFB8"/>
            </a:solidFill>
          </a:ln>
        </p:spPr>
        <p:style>
          <a:lnRef idx="1">
            <a:schemeClr val="accent1"/>
          </a:lnRef>
          <a:fillRef idx="0">
            <a:schemeClr val="accent1"/>
          </a:fillRef>
          <a:effectRef idx="0">
            <a:schemeClr val="accent1"/>
          </a:effectRef>
          <a:fontRef idx="minor">
            <a:schemeClr val="tx1"/>
          </a:fontRef>
        </p:style>
      </p:cxnSp>
      <p:sp>
        <p:nvSpPr>
          <p:cNvPr id="13" name="Rectángulo 12"/>
          <p:cNvSpPr/>
          <p:nvPr userDrawn="1"/>
        </p:nvSpPr>
        <p:spPr>
          <a:xfrm>
            <a:off x="401452" y="271791"/>
            <a:ext cx="1884548" cy="219291"/>
          </a:xfrm>
          <a:prstGeom prst="rect">
            <a:avLst/>
          </a:prstGeom>
        </p:spPr>
        <p:txBody>
          <a:bodyPr wrap="square">
            <a:spAutoFit/>
          </a:bodyPr>
          <a:lstStyle/>
          <a:p>
            <a:r>
              <a:rPr lang="en-CA" sz="825" b="1" dirty="0">
                <a:solidFill>
                  <a:srgbClr val="B1AFB8"/>
                </a:solidFill>
                <a:latin typeface="Franklin Gothic Book" charset="0"/>
                <a:ea typeface="Franklin Gothic Book" charset="0"/>
                <a:cs typeface="Franklin Gothic Book" charset="0"/>
              </a:rPr>
              <a:t>Brand</a:t>
            </a:r>
            <a:r>
              <a:rPr lang="en-CA" sz="825" b="1" baseline="0" dirty="0">
                <a:solidFill>
                  <a:srgbClr val="B1AFB8"/>
                </a:solidFill>
                <a:latin typeface="Franklin Gothic Book" charset="0"/>
                <a:ea typeface="Franklin Gothic Book" charset="0"/>
                <a:cs typeface="Franklin Gothic Book" charset="0"/>
              </a:rPr>
              <a:t> Presentation</a:t>
            </a:r>
            <a:endParaRPr lang="es-ES_tradnl" sz="825" dirty="0"/>
          </a:p>
        </p:txBody>
      </p:sp>
    </p:spTree>
    <p:extLst>
      <p:ext uri="{BB962C8B-B14F-4D97-AF65-F5344CB8AC3E}">
        <p14:creationId xmlns:p14="http://schemas.microsoft.com/office/powerpoint/2010/main" val="4113549612"/>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Introduction Slide 02">
    <p:spTree>
      <p:nvGrpSpPr>
        <p:cNvPr id="1" name=""/>
        <p:cNvGrpSpPr/>
        <p:nvPr/>
      </p:nvGrpSpPr>
      <p:grpSpPr>
        <a:xfrm>
          <a:off x="0" y="0"/>
          <a:ext cx="0" cy="0"/>
          <a:chOff x="0" y="0"/>
          <a:chExt cx="0" cy="0"/>
        </a:xfrm>
      </p:grpSpPr>
      <p:sp>
        <p:nvSpPr>
          <p:cNvPr id="4" name="object 5"/>
          <p:cNvSpPr txBox="1"/>
          <p:nvPr userDrawn="1"/>
        </p:nvSpPr>
        <p:spPr>
          <a:xfrm>
            <a:off x="474371" y="6493467"/>
            <a:ext cx="541630" cy="105157"/>
          </a:xfrm>
          <a:prstGeom prst="rect">
            <a:avLst/>
          </a:prstGeom>
        </p:spPr>
        <p:txBody>
          <a:bodyPr vert="horz" wrap="square" lIns="0" tIns="9525" rIns="0" bIns="0" rtlCol="0">
            <a:spAutoFit/>
          </a:bodyPr>
          <a:lstStyle/>
          <a:p>
            <a:pPr marL="9525">
              <a:lnSpc>
                <a:spcPct val="100000"/>
              </a:lnSpc>
              <a:spcBef>
                <a:spcPts val="75"/>
              </a:spcBef>
            </a:pPr>
            <a:r>
              <a:rPr lang="es-ES" sz="600" dirty="0">
                <a:solidFill>
                  <a:srgbClr val="888888"/>
                </a:solidFill>
                <a:latin typeface="Arial"/>
                <a:cs typeface="Arial"/>
              </a:rPr>
              <a:t>Page </a:t>
            </a:r>
            <a:fld id="{B208E919-3E8E-1A48-A613-1AF55E12D81E}" type="slidenum">
              <a:rPr lang="es-ES" sz="600" smtClean="0">
                <a:solidFill>
                  <a:srgbClr val="888888"/>
                </a:solidFill>
                <a:latin typeface="Arial"/>
                <a:cs typeface="Arial"/>
              </a:rPr>
              <a:pPr marL="9525">
                <a:lnSpc>
                  <a:spcPct val="100000"/>
                </a:lnSpc>
                <a:spcBef>
                  <a:spcPts val="75"/>
                </a:spcBef>
              </a:pPr>
              <a:t>‹#›</a:t>
            </a:fld>
            <a:endParaRPr sz="600" dirty="0">
              <a:latin typeface="Arial"/>
              <a:cs typeface="Arial"/>
            </a:endParaRPr>
          </a:p>
        </p:txBody>
      </p:sp>
      <p:cxnSp>
        <p:nvCxnSpPr>
          <p:cNvPr id="7" name="Conector recto 6"/>
          <p:cNvCxnSpPr/>
          <p:nvPr userDrawn="1"/>
        </p:nvCxnSpPr>
        <p:spPr>
          <a:xfrm>
            <a:off x="-318463" y="402588"/>
            <a:ext cx="691116" cy="0"/>
          </a:xfrm>
          <a:prstGeom prst="line">
            <a:avLst/>
          </a:prstGeom>
          <a:ln w="12700">
            <a:solidFill>
              <a:srgbClr val="B1AFB8"/>
            </a:solidFill>
          </a:ln>
        </p:spPr>
        <p:style>
          <a:lnRef idx="1">
            <a:schemeClr val="accent1"/>
          </a:lnRef>
          <a:fillRef idx="0">
            <a:schemeClr val="accent1"/>
          </a:fillRef>
          <a:effectRef idx="0">
            <a:schemeClr val="accent1"/>
          </a:effectRef>
          <a:fontRef idx="minor">
            <a:schemeClr val="tx1"/>
          </a:fontRef>
        </p:style>
      </p:cxnSp>
      <p:sp>
        <p:nvSpPr>
          <p:cNvPr id="8" name="Rectángulo 7"/>
          <p:cNvSpPr/>
          <p:nvPr userDrawn="1"/>
        </p:nvSpPr>
        <p:spPr>
          <a:xfrm>
            <a:off x="401452" y="271791"/>
            <a:ext cx="1884548" cy="219291"/>
          </a:xfrm>
          <a:prstGeom prst="rect">
            <a:avLst/>
          </a:prstGeom>
        </p:spPr>
        <p:txBody>
          <a:bodyPr wrap="square">
            <a:spAutoFit/>
          </a:bodyPr>
          <a:lstStyle/>
          <a:p>
            <a:r>
              <a:rPr lang="en-CA" sz="825" b="1" dirty="0">
                <a:solidFill>
                  <a:srgbClr val="B1AFB8"/>
                </a:solidFill>
                <a:latin typeface="Franklin Gothic Book" charset="0"/>
                <a:ea typeface="Franklin Gothic Book" charset="0"/>
                <a:cs typeface="Franklin Gothic Book" charset="0"/>
              </a:rPr>
              <a:t>Brand</a:t>
            </a:r>
            <a:r>
              <a:rPr lang="en-CA" sz="825" b="1" baseline="0" dirty="0">
                <a:solidFill>
                  <a:srgbClr val="B1AFB8"/>
                </a:solidFill>
                <a:latin typeface="Franklin Gothic Book" charset="0"/>
                <a:ea typeface="Franklin Gothic Book" charset="0"/>
                <a:cs typeface="Franklin Gothic Book" charset="0"/>
              </a:rPr>
              <a:t> Presentation</a:t>
            </a:r>
            <a:endParaRPr lang="es-ES_tradnl" sz="825" dirty="0"/>
          </a:p>
        </p:txBody>
      </p:sp>
      <p:sp>
        <p:nvSpPr>
          <p:cNvPr id="9" name="Marcador de texto 23"/>
          <p:cNvSpPr>
            <a:spLocks noGrp="1"/>
          </p:cNvSpPr>
          <p:nvPr>
            <p:ph type="body" sz="quarter" idx="18" hasCustomPrompt="1"/>
          </p:nvPr>
        </p:nvSpPr>
        <p:spPr>
          <a:xfrm>
            <a:off x="411256" y="1062817"/>
            <a:ext cx="5435480" cy="3813985"/>
          </a:xfrm>
          <a:prstGeom prst="rect">
            <a:avLst/>
          </a:prstGeom>
        </p:spPr>
        <p:txBody>
          <a:bodyPr/>
          <a:lstStyle>
            <a:lvl1pPr>
              <a:defRPr lang="es-ES_tradnl" sz="2100" b="0" kern="1200" dirty="0" smtClean="0">
                <a:solidFill>
                  <a:srgbClr val="FF6F4C"/>
                </a:solidFill>
                <a:latin typeface="Century Gothic" charset="0"/>
                <a:ea typeface="Century Gothic" charset="0"/>
                <a:cs typeface="Century Gothic" charset="0"/>
              </a:defRPr>
            </a:lvl1pPr>
          </a:lstStyle>
          <a:p>
            <a:pPr lvl="0"/>
            <a:r>
              <a:rPr lang="es-ES_tradnl" dirty="0" err="1"/>
              <a:t>Click</a:t>
            </a:r>
            <a:r>
              <a:rPr lang="es-ES_tradnl" dirty="0"/>
              <a:t> to </a:t>
            </a:r>
            <a:r>
              <a:rPr lang="es-ES_tradnl" dirty="0" err="1"/>
              <a:t>modify</a:t>
            </a:r>
            <a:r>
              <a:rPr lang="es-ES_tradnl" dirty="0"/>
              <a:t> </a:t>
            </a:r>
            <a:r>
              <a:rPr lang="es-ES_tradnl" dirty="0" err="1"/>
              <a:t>the</a:t>
            </a:r>
            <a:r>
              <a:rPr lang="es-ES_tradnl" dirty="0"/>
              <a:t> </a:t>
            </a:r>
            <a:r>
              <a:rPr lang="es-ES_tradnl" dirty="0" err="1"/>
              <a:t>text</a:t>
            </a:r>
            <a:r>
              <a:rPr lang="es-ES_tradnl" dirty="0"/>
              <a:t> </a:t>
            </a:r>
            <a:r>
              <a:rPr lang="es-ES_tradnl" dirty="0" err="1"/>
              <a:t>style</a:t>
            </a:r>
            <a:r>
              <a:rPr lang="es-ES_tradnl" dirty="0"/>
              <a:t> of </a:t>
            </a:r>
            <a:r>
              <a:rPr lang="es-ES_tradnl" dirty="0" err="1"/>
              <a:t>the</a:t>
            </a:r>
            <a:r>
              <a:rPr lang="es-ES_tradnl" dirty="0"/>
              <a:t> </a:t>
            </a:r>
            <a:r>
              <a:rPr lang="es-ES_tradnl" dirty="0" err="1"/>
              <a:t>pattern</a:t>
            </a:r>
            <a:r>
              <a:rPr lang="es-ES_tradnl" dirty="0"/>
              <a:t>.</a:t>
            </a:r>
          </a:p>
        </p:txBody>
      </p:sp>
    </p:spTree>
    <p:extLst>
      <p:ext uri="{BB962C8B-B14F-4D97-AF65-F5344CB8AC3E}">
        <p14:creationId xmlns:p14="http://schemas.microsoft.com/office/powerpoint/2010/main" val="4181898320"/>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Featured quote 01">
    <p:spTree>
      <p:nvGrpSpPr>
        <p:cNvPr id="1" name=""/>
        <p:cNvGrpSpPr/>
        <p:nvPr/>
      </p:nvGrpSpPr>
      <p:grpSpPr>
        <a:xfrm>
          <a:off x="0" y="0"/>
          <a:ext cx="0" cy="0"/>
          <a:chOff x="0" y="0"/>
          <a:chExt cx="0" cy="0"/>
        </a:xfrm>
      </p:grpSpPr>
      <p:sp>
        <p:nvSpPr>
          <p:cNvPr id="3" name="Rectángulo 2"/>
          <p:cNvSpPr/>
          <p:nvPr userDrawn="1"/>
        </p:nvSpPr>
        <p:spPr>
          <a:xfrm>
            <a:off x="4588809" y="0"/>
            <a:ext cx="4555191" cy="6858000"/>
          </a:xfrm>
          <a:prstGeom prst="rect">
            <a:avLst/>
          </a:prstGeom>
          <a:solidFill>
            <a:srgbClr val="FF6F4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sz="1350"/>
          </a:p>
        </p:txBody>
      </p:sp>
      <p:cxnSp>
        <p:nvCxnSpPr>
          <p:cNvPr id="4" name="Conector recto 3"/>
          <p:cNvCxnSpPr/>
          <p:nvPr userDrawn="1"/>
        </p:nvCxnSpPr>
        <p:spPr>
          <a:xfrm>
            <a:off x="-318463" y="402588"/>
            <a:ext cx="691116" cy="0"/>
          </a:xfrm>
          <a:prstGeom prst="line">
            <a:avLst/>
          </a:prstGeom>
          <a:ln w="12700">
            <a:solidFill>
              <a:srgbClr val="B1AFB8"/>
            </a:solidFill>
          </a:ln>
        </p:spPr>
        <p:style>
          <a:lnRef idx="1">
            <a:schemeClr val="accent1"/>
          </a:lnRef>
          <a:fillRef idx="0">
            <a:schemeClr val="accent1"/>
          </a:fillRef>
          <a:effectRef idx="0">
            <a:schemeClr val="accent1"/>
          </a:effectRef>
          <a:fontRef idx="minor">
            <a:schemeClr val="tx1"/>
          </a:fontRef>
        </p:style>
      </p:cxnSp>
      <p:sp>
        <p:nvSpPr>
          <p:cNvPr id="5" name="Rectángulo 4"/>
          <p:cNvSpPr/>
          <p:nvPr userDrawn="1"/>
        </p:nvSpPr>
        <p:spPr>
          <a:xfrm>
            <a:off x="401452" y="271791"/>
            <a:ext cx="1884548" cy="219291"/>
          </a:xfrm>
          <a:prstGeom prst="rect">
            <a:avLst/>
          </a:prstGeom>
        </p:spPr>
        <p:txBody>
          <a:bodyPr wrap="square">
            <a:spAutoFit/>
          </a:bodyPr>
          <a:lstStyle/>
          <a:p>
            <a:r>
              <a:rPr lang="en-CA" sz="825" b="1" dirty="0">
                <a:solidFill>
                  <a:srgbClr val="B1AFB8"/>
                </a:solidFill>
                <a:latin typeface="Franklin Gothic Book" charset="0"/>
                <a:ea typeface="Franklin Gothic Book" charset="0"/>
                <a:cs typeface="Franklin Gothic Book" charset="0"/>
              </a:rPr>
              <a:t>Brand</a:t>
            </a:r>
            <a:r>
              <a:rPr lang="en-CA" sz="825" b="1" baseline="0" dirty="0">
                <a:solidFill>
                  <a:srgbClr val="B1AFB8"/>
                </a:solidFill>
                <a:latin typeface="Franklin Gothic Book" charset="0"/>
                <a:ea typeface="Franklin Gothic Book" charset="0"/>
                <a:cs typeface="Franklin Gothic Book" charset="0"/>
              </a:rPr>
              <a:t> Presentation</a:t>
            </a:r>
            <a:endParaRPr lang="es-ES_tradnl" sz="825" dirty="0"/>
          </a:p>
        </p:txBody>
      </p:sp>
      <p:sp>
        <p:nvSpPr>
          <p:cNvPr id="6" name="object 5"/>
          <p:cNvSpPr txBox="1"/>
          <p:nvPr userDrawn="1"/>
        </p:nvSpPr>
        <p:spPr>
          <a:xfrm>
            <a:off x="474371" y="6493467"/>
            <a:ext cx="541630" cy="105157"/>
          </a:xfrm>
          <a:prstGeom prst="rect">
            <a:avLst/>
          </a:prstGeom>
        </p:spPr>
        <p:txBody>
          <a:bodyPr vert="horz" wrap="square" lIns="0" tIns="9525" rIns="0" bIns="0" rtlCol="0">
            <a:spAutoFit/>
          </a:bodyPr>
          <a:lstStyle/>
          <a:p>
            <a:pPr marL="9525">
              <a:lnSpc>
                <a:spcPct val="100000"/>
              </a:lnSpc>
              <a:spcBef>
                <a:spcPts val="75"/>
              </a:spcBef>
            </a:pPr>
            <a:r>
              <a:rPr lang="es-ES" sz="600" dirty="0">
                <a:solidFill>
                  <a:srgbClr val="888888"/>
                </a:solidFill>
                <a:latin typeface="Arial"/>
                <a:cs typeface="Arial"/>
              </a:rPr>
              <a:t>Page </a:t>
            </a:r>
            <a:fld id="{B208E919-3E8E-1A48-A613-1AF55E12D81E}" type="slidenum">
              <a:rPr lang="es-ES" sz="600" smtClean="0">
                <a:solidFill>
                  <a:srgbClr val="888888"/>
                </a:solidFill>
                <a:latin typeface="Arial"/>
                <a:cs typeface="Arial"/>
              </a:rPr>
              <a:pPr marL="9525">
                <a:lnSpc>
                  <a:spcPct val="100000"/>
                </a:lnSpc>
                <a:spcBef>
                  <a:spcPts val="75"/>
                </a:spcBef>
              </a:pPr>
              <a:t>‹#›</a:t>
            </a:fld>
            <a:endParaRPr sz="600" dirty="0">
              <a:latin typeface="Arial"/>
              <a:cs typeface="Arial"/>
            </a:endParaRPr>
          </a:p>
        </p:txBody>
      </p:sp>
      <p:sp>
        <p:nvSpPr>
          <p:cNvPr id="7" name="Marcador de texto 23"/>
          <p:cNvSpPr>
            <a:spLocks noGrp="1"/>
          </p:cNvSpPr>
          <p:nvPr>
            <p:ph type="body" sz="quarter" idx="17" hasCustomPrompt="1"/>
          </p:nvPr>
        </p:nvSpPr>
        <p:spPr>
          <a:xfrm>
            <a:off x="411256" y="1486573"/>
            <a:ext cx="3894044" cy="4718573"/>
          </a:xfrm>
          <a:prstGeom prst="rect">
            <a:avLst/>
          </a:prstGeom>
        </p:spPr>
        <p:txBody>
          <a:bodyPr/>
          <a:lstStyle>
            <a:lvl1pPr>
              <a:defRPr lang="es-ES_tradnl" sz="4950" b="1" kern="1200" dirty="0" smtClean="0">
                <a:solidFill>
                  <a:srgbClr val="382F2D"/>
                </a:solidFill>
                <a:latin typeface="Century Gothic" charset="0"/>
                <a:ea typeface="Century Gothic" charset="0"/>
                <a:cs typeface="Century Gothic" charset="0"/>
              </a:defRPr>
            </a:lvl1pPr>
          </a:lstStyle>
          <a:p>
            <a:pPr lvl="0"/>
            <a:r>
              <a:rPr lang="es-ES_tradnl" dirty="0" err="1"/>
              <a:t>Click</a:t>
            </a:r>
            <a:r>
              <a:rPr lang="es-ES_tradnl" dirty="0"/>
              <a:t> to </a:t>
            </a:r>
            <a:r>
              <a:rPr lang="es-ES_tradnl" dirty="0" err="1"/>
              <a:t>modify</a:t>
            </a:r>
            <a:r>
              <a:rPr lang="es-ES_tradnl" dirty="0"/>
              <a:t> </a:t>
            </a:r>
            <a:r>
              <a:rPr lang="es-ES_tradnl" dirty="0" err="1"/>
              <a:t>the</a:t>
            </a:r>
            <a:r>
              <a:rPr lang="es-ES_tradnl" dirty="0"/>
              <a:t> </a:t>
            </a:r>
            <a:r>
              <a:rPr lang="es-ES_tradnl" dirty="0" err="1"/>
              <a:t>text</a:t>
            </a:r>
            <a:r>
              <a:rPr lang="es-ES_tradnl" dirty="0"/>
              <a:t> </a:t>
            </a:r>
            <a:r>
              <a:rPr lang="es-ES_tradnl" dirty="0" err="1"/>
              <a:t>style</a:t>
            </a:r>
            <a:r>
              <a:rPr lang="es-ES_tradnl" dirty="0"/>
              <a:t> of </a:t>
            </a:r>
            <a:r>
              <a:rPr lang="es-ES_tradnl" dirty="0" err="1"/>
              <a:t>the</a:t>
            </a:r>
            <a:r>
              <a:rPr lang="es-ES_tradnl" dirty="0"/>
              <a:t> </a:t>
            </a:r>
            <a:r>
              <a:rPr lang="es-ES_tradnl" dirty="0" err="1"/>
              <a:t>pattern</a:t>
            </a:r>
            <a:r>
              <a:rPr lang="es-ES_tradnl" dirty="0"/>
              <a:t>.</a:t>
            </a:r>
          </a:p>
        </p:txBody>
      </p:sp>
    </p:spTree>
    <p:extLst>
      <p:ext uri="{BB962C8B-B14F-4D97-AF65-F5344CB8AC3E}">
        <p14:creationId xmlns:p14="http://schemas.microsoft.com/office/powerpoint/2010/main" val="2667577060"/>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Featured quote 02">
    <p:spTree>
      <p:nvGrpSpPr>
        <p:cNvPr id="1" name=""/>
        <p:cNvGrpSpPr/>
        <p:nvPr/>
      </p:nvGrpSpPr>
      <p:grpSpPr>
        <a:xfrm>
          <a:off x="0" y="0"/>
          <a:ext cx="0" cy="0"/>
          <a:chOff x="0" y="0"/>
          <a:chExt cx="0" cy="0"/>
        </a:xfrm>
      </p:grpSpPr>
      <p:cxnSp>
        <p:nvCxnSpPr>
          <p:cNvPr id="4" name="Conector recto 3"/>
          <p:cNvCxnSpPr/>
          <p:nvPr userDrawn="1"/>
        </p:nvCxnSpPr>
        <p:spPr>
          <a:xfrm>
            <a:off x="-318463" y="402588"/>
            <a:ext cx="691116" cy="0"/>
          </a:xfrm>
          <a:prstGeom prst="line">
            <a:avLst/>
          </a:prstGeom>
          <a:ln w="12700">
            <a:solidFill>
              <a:srgbClr val="B1AFB8"/>
            </a:solidFill>
          </a:ln>
        </p:spPr>
        <p:style>
          <a:lnRef idx="1">
            <a:schemeClr val="accent1"/>
          </a:lnRef>
          <a:fillRef idx="0">
            <a:schemeClr val="accent1"/>
          </a:fillRef>
          <a:effectRef idx="0">
            <a:schemeClr val="accent1"/>
          </a:effectRef>
          <a:fontRef idx="minor">
            <a:schemeClr val="tx1"/>
          </a:fontRef>
        </p:style>
      </p:cxnSp>
      <p:sp>
        <p:nvSpPr>
          <p:cNvPr id="5" name="Rectángulo 4"/>
          <p:cNvSpPr/>
          <p:nvPr userDrawn="1"/>
        </p:nvSpPr>
        <p:spPr>
          <a:xfrm>
            <a:off x="401452" y="271791"/>
            <a:ext cx="1884548" cy="219291"/>
          </a:xfrm>
          <a:prstGeom prst="rect">
            <a:avLst/>
          </a:prstGeom>
        </p:spPr>
        <p:txBody>
          <a:bodyPr wrap="square">
            <a:spAutoFit/>
          </a:bodyPr>
          <a:lstStyle/>
          <a:p>
            <a:r>
              <a:rPr lang="en-CA" sz="825" b="1" dirty="0">
                <a:solidFill>
                  <a:srgbClr val="B1AFB8"/>
                </a:solidFill>
                <a:latin typeface="Franklin Gothic Book" charset="0"/>
                <a:ea typeface="Franklin Gothic Book" charset="0"/>
                <a:cs typeface="Franklin Gothic Book" charset="0"/>
              </a:rPr>
              <a:t>Brand</a:t>
            </a:r>
            <a:r>
              <a:rPr lang="en-CA" sz="825" b="1" baseline="0" dirty="0">
                <a:solidFill>
                  <a:srgbClr val="B1AFB8"/>
                </a:solidFill>
                <a:latin typeface="Franklin Gothic Book" charset="0"/>
                <a:ea typeface="Franklin Gothic Book" charset="0"/>
                <a:cs typeface="Franklin Gothic Book" charset="0"/>
              </a:rPr>
              <a:t> Presentation</a:t>
            </a:r>
            <a:endParaRPr lang="es-ES_tradnl" sz="825" dirty="0"/>
          </a:p>
        </p:txBody>
      </p:sp>
      <p:sp>
        <p:nvSpPr>
          <p:cNvPr id="6" name="object 5"/>
          <p:cNvSpPr txBox="1"/>
          <p:nvPr userDrawn="1"/>
        </p:nvSpPr>
        <p:spPr>
          <a:xfrm>
            <a:off x="474371" y="6493467"/>
            <a:ext cx="541630" cy="105157"/>
          </a:xfrm>
          <a:prstGeom prst="rect">
            <a:avLst/>
          </a:prstGeom>
        </p:spPr>
        <p:txBody>
          <a:bodyPr vert="horz" wrap="square" lIns="0" tIns="9525" rIns="0" bIns="0" rtlCol="0">
            <a:spAutoFit/>
          </a:bodyPr>
          <a:lstStyle/>
          <a:p>
            <a:pPr marL="9525">
              <a:lnSpc>
                <a:spcPct val="100000"/>
              </a:lnSpc>
              <a:spcBef>
                <a:spcPts val="75"/>
              </a:spcBef>
            </a:pPr>
            <a:r>
              <a:rPr lang="es-ES" sz="600" dirty="0">
                <a:solidFill>
                  <a:srgbClr val="888888"/>
                </a:solidFill>
                <a:latin typeface="Arial"/>
                <a:cs typeface="Arial"/>
              </a:rPr>
              <a:t>Page </a:t>
            </a:r>
            <a:fld id="{B208E919-3E8E-1A48-A613-1AF55E12D81E}" type="slidenum">
              <a:rPr lang="es-ES" sz="600" smtClean="0">
                <a:solidFill>
                  <a:srgbClr val="888888"/>
                </a:solidFill>
                <a:latin typeface="Arial"/>
                <a:cs typeface="Arial"/>
              </a:rPr>
              <a:pPr marL="9525">
                <a:lnSpc>
                  <a:spcPct val="100000"/>
                </a:lnSpc>
                <a:spcBef>
                  <a:spcPts val="75"/>
                </a:spcBef>
              </a:pPr>
              <a:t>‹#›</a:t>
            </a:fld>
            <a:endParaRPr sz="600" dirty="0">
              <a:latin typeface="Arial"/>
              <a:cs typeface="Arial"/>
            </a:endParaRPr>
          </a:p>
        </p:txBody>
      </p:sp>
      <p:sp>
        <p:nvSpPr>
          <p:cNvPr id="7" name="Marcador de texto 23"/>
          <p:cNvSpPr>
            <a:spLocks noGrp="1"/>
          </p:cNvSpPr>
          <p:nvPr>
            <p:ph type="body" sz="quarter" idx="17" hasCustomPrompt="1"/>
          </p:nvPr>
        </p:nvSpPr>
        <p:spPr>
          <a:xfrm>
            <a:off x="411256" y="1501431"/>
            <a:ext cx="3894044" cy="4702302"/>
          </a:xfrm>
          <a:prstGeom prst="rect">
            <a:avLst/>
          </a:prstGeom>
        </p:spPr>
        <p:txBody>
          <a:bodyPr/>
          <a:lstStyle>
            <a:lvl1pPr>
              <a:defRPr lang="es-ES_tradnl" sz="4950" b="1" kern="1200" dirty="0" smtClean="0">
                <a:solidFill>
                  <a:srgbClr val="382F2D"/>
                </a:solidFill>
                <a:latin typeface="Century Gothic" charset="0"/>
                <a:ea typeface="Century Gothic" charset="0"/>
                <a:cs typeface="Century Gothic" charset="0"/>
              </a:defRPr>
            </a:lvl1pPr>
          </a:lstStyle>
          <a:p>
            <a:pPr lvl="0"/>
            <a:r>
              <a:rPr lang="es-ES_tradnl" dirty="0" err="1"/>
              <a:t>Click</a:t>
            </a:r>
            <a:r>
              <a:rPr lang="es-ES_tradnl" dirty="0"/>
              <a:t> to </a:t>
            </a:r>
            <a:r>
              <a:rPr lang="es-ES_tradnl" dirty="0" err="1"/>
              <a:t>modify</a:t>
            </a:r>
            <a:r>
              <a:rPr lang="es-ES_tradnl" dirty="0"/>
              <a:t> </a:t>
            </a:r>
            <a:r>
              <a:rPr lang="es-ES_tradnl" dirty="0" err="1"/>
              <a:t>the</a:t>
            </a:r>
            <a:r>
              <a:rPr lang="es-ES_tradnl" dirty="0"/>
              <a:t> </a:t>
            </a:r>
            <a:r>
              <a:rPr lang="es-ES_tradnl" dirty="0" err="1"/>
              <a:t>text</a:t>
            </a:r>
            <a:r>
              <a:rPr lang="es-ES_tradnl" dirty="0"/>
              <a:t> </a:t>
            </a:r>
            <a:r>
              <a:rPr lang="es-ES_tradnl" dirty="0" err="1"/>
              <a:t>style</a:t>
            </a:r>
            <a:r>
              <a:rPr lang="es-ES_tradnl" dirty="0"/>
              <a:t> of </a:t>
            </a:r>
            <a:r>
              <a:rPr lang="es-ES_tradnl" dirty="0" err="1"/>
              <a:t>the</a:t>
            </a:r>
            <a:r>
              <a:rPr lang="es-ES_tradnl" dirty="0"/>
              <a:t> </a:t>
            </a:r>
            <a:r>
              <a:rPr lang="es-ES_tradnl" dirty="0" err="1"/>
              <a:t>pattern</a:t>
            </a:r>
            <a:r>
              <a:rPr lang="es-ES_tradnl" dirty="0"/>
              <a:t>.</a:t>
            </a:r>
          </a:p>
        </p:txBody>
      </p:sp>
      <p:sp>
        <p:nvSpPr>
          <p:cNvPr id="8" name="Picture Placeholder 5"/>
          <p:cNvSpPr>
            <a:spLocks noGrp="1"/>
          </p:cNvSpPr>
          <p:nvPr>
            <p:ph type="pic" sz="quarter" idx="13"/>
          </p:nvPr>
        </p:nvSpPr>
        <p:spPr>
          <a:xfrm>
            <a:off x="4597401" y="0"/>
            <a:ext cx="4546600" cy="6858000"/>
          </a:xfrm>
          <a:prstGeom prst="rect">
            <a:avLst/>
          </a:prstGeom>
        </p:spPr>
        <p:txBody>
          <a:bodyPr/>
          <a:lstStyle>
            <a:lvl1pPr>
              <a:defRPr sz="1200"/>
            </a:lvl1pPr>
          </a:lstStyle>
          <a:p>
            <a:pPr marL="257175" marR="0" lvl="0" indent="-257175" algn="l" defTabSz="342900" rtl="0" eaLnBrk="1" fontAlgn="base" latinLnBrk="0" hangingPunct="1">
              <a:lnSpc>
                <a:spcPct val="100000"/>
              </a:lnSpc>
              <a:spcBef>
                <a:spcPct val="20000"/>
              </a:spcBef>
              <a:spcAft>
                <a:spcPct val="0"/>
              </a:spcAft>
              <a:buClr>
                <a:srgbClr val="D12F2C"/>
              </a:buClr>
              <a:buSzPct val="80000"/>
              <a:buFont typeface="Lucida Grande" charset="0"/>
              <a:buNone/>
              <a:tabLst/>
              <a:defRPr/>
            </a:pPr>
            <a:endParaRPr lang="en-US" dirty="0"/>
          </a:p>
        </p:txBody>
      </p:sp>
    </p:spTree>
    <p:extLst>
      <p:ext uri="{BB962C8B-B14F-4D97-AF65-F5344CB8AC3E}">
        <p14:creationId xmlns:p14="http://schemas.microsoft.com/office/powerpoint/2010/main" val="3563298785"/>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Featured quote 03">
    <p:spTree>
      <p:nvGrpSpPr>
        <p:cNvPr id="1" name=""/>
        <p:cNvGrpSpPr/>
        <p:nvPr/>
      </p:nvGrpSpPr>
      <p:grpSpPr>
        <a:xfrm>
          <a:off x="0" y="0"/>
          <a:ext cx="0" cy="0"/>
          <a:chOff x="0" y="0"/>
          <a:chExt cx="0" cy="0"/>
        </a:xfrm>
      </p:grpSpPr>
      <p:sp>
        <p:nvSpPr>
          <p:cNvPr id="6" name="Picture Placeholder 5"/>
          <p:cNvSpPr>
            <a:spLocks noGrp="1"/>
          </p:cNvSpPr>
          <p:nvPr>
            <p:ph type="pic" sz="quarter" idx="13"/>
          </p:nvPr>
        </p:nvSpPr>
        <p:spPr>
          <a:xfrm>
            <a:off x="0" y="0"/>
            <a:ext cx="9144000" cy="6858000"/>
          </a:xfrm>
          <a:prstGeom prst="rect">
            <a:avLst/>
          </a:prstGeom>
        </p:spPr>
        <p:txBody>
          <a:bodyPr/>
          <a:lstStyle>
            <a:lvl1pPr>
              <a:defRPr sz="1200"/>
            </a:lvl1pPr>
          </a:lstStyle>
          <a:p>
            <a:pPr marL="257175" marR="0" lvl="0" indent="-257175" algn="l" defTabSz="342900" rtl="0" eaLnBrk="1" fontAlgn="base" latinLnBrk="0" hangingPunct="1">
              <a:lnSpc>
                <a:spcPct val="100000"/>
              </a:lnSpc>
              <a:spcBef>
                <a:spcPct val="20000"/>
              </a:spcBef>
              <a:spcAft>
                <a:spcPct val="0"/>
              </a:spcAft>
              <a:buClr>
                <a:srgbClr val="D12F2C"/>
              </a:buClr>
              <a:buSzPct val="80000"/>
              <a:buFont typeface="Lucida Grande" charset="0"/>
              <a:buNone/>
              <a:tabLst/>
              <a:defRPr/>
            </a:pPr>
            <a:endParaRPr lang="en-US" dirty="0"/>
          </a:p>
        </p:txBody>
      </p:sp>
      <p:sp>
        <p:nvSpPr>
          <p:cNvPr id="9" name="Rectángulo 8"/>
          <p:cNvSpPr/>
          <p:nvPr userDrawn="1"/>
        </p:nvSpPr>
        <p:spPr>
          <a:xfrm>
            <a:off x="0" y="0"/>
            <a:ext cx="9144000" cy="6858000"/>
          </a:xfrm>
          <a:prstGeom prst="rect">
            <a:avLst/>
          </a:prstGeom>
          <a:solidFill>
            <a:schemeClr val="tx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cxnSp>
        <p:nvCxnSpPr>
          <p:cNvPr id="3" name="Conector recto 2"/>
          <p:cNvCxnSpPr/>
          <p:nvPr userDrawn="1"/>
        </p:nvCxnSpPr>
        <p:spPr>
          <a:xfrm>
            <a:off x="-318463" y="402588"/>
            <a:ext cx="691116" cy="0"/>
          </a:xfrm>
          <a:prstGeom prst="line">
            <a:avLst/>
          </a:prstGeom>
          <a:ln w="12700">
            <a:solidFill>
              <a:srgbClr val="B1AFB8"/>
            </a:solidFill>
          </a:ln>
        </p:spPr>
        <p:style>
          <a:lnRef idx="1">
            <a:schemeClr val="accent1"/>
          </a:lnRef>
          <a:fillRef idx="0">
            <a:schemeClr val="accent1"/>
          </a:fillRef>
          <a:effectRef idx="0">
            <a:schemeClr val="accent1"/>
          </a:effectRef>
          <a:fontRef idx="minor">
            <a:schemeClr val="tx1"/>
          </a:fontRef>
        </p:style>
      </p:cxnSp>
      <p:sp>
        <p:nvSpPr>
          <p:cNvPr id="4" name="Rectángulo 3"/>
          <p:cNvSpPr/>
          <p:nvPr userDrawn="1"/>
        </p:nvSpPr>
        <p:spPr>
          <a:xfrm>
            <a:off x="401452" y="271791"/>
            <a:ext cx="1884548" cy="219291"/>
          </a:xfrm>
          <a:prstGeom prst="rect">
            <a:avLst/>
          </a:prstGeom>
        </p:spPr>
        <p:txBody>
          <a:bodyPr wrap="square">
            <a:spAutoFit/>
          </a:bodyPr>
          <a:lstStyle/>
          <a:p>
            <a:r>
              <a:rPr lang="en-CA" sz="825" b="1" dirty="0">
                <a:solidFill>
                  <a:srgbClr val="B1AFB8"/>
                </a:solidFill>
                <a:latin typeface="Franklin Gothic Book" charset="0"/>
                <a:ea typeface="Franklin Gothic Book" charset="0"/>
                <a:cs typeface="Franklin Gothic Book" charset="0"/>
              </a:rPr>
              <a:t>Brand</a:t>
            </a:r>
            <a:r>
              <a:rPr lang="en-CA" sz="825" b="1" baseline="0" dirty="0">
                <a:solidFill>
                  <a:srgbClr val="B1AFB8"/>
                </a:solidFill>
                <a:latin typeface="Franklin Gothic Book" charset="0"/>
                <a:ea typeface="Franklin Gothic Book" charset="0"/>
                <a:cs typeface="Franklin Gothic Book" charset="0"/>
              </a:rPr>
              <a:t> Presentation</a:t>
            </a:r>
            <a:endParaRPr lang="es-ES_tradnl" sz="825" dirty="0"/>
          </a:p>
        </p:txBody>
      </p:sp>
      <p:sp>
        <p:nvSpPr>
          <p:cNvPr id="5" name="object 5"/>
          <p:cNvSpPr txBox="1"/>
          <p:nvPr userDrawn="1"/>
        </p:nvSpPr>
        <p:spPr>
          <a:xfrm>
            <a:off x="474371" y="6493467"/>
            <a:ext cx="541630" cy="105157"/>
          </a:xfrm>
          <a:prstGeom prst="rect">
            <a:avLst/>
          </a:prstGeom>
        </p:spPr>
        <p:txBody>
          <a:bodyPr vert="horz" wrap="square" lIns="0" tIns="9525" rIns="0" bIns="0" rtlCol="0">
            <a:spAutoFit/>
          </a:bodyPr>
          <a:lstStyle/>
          <a:p>
            <a:pPr marL="9525">
              <a:lnSpc>
                <a:spcPct val="100000"/>
              </a:lnSpc>
              <a:spcBef>
                <a:spcPts val="75"/>
              </a:spcBef>
            </a:pPr>
            <a:r>
              <a:rPr lang="es-ES" sz="600" dirty="0">
                <a:solidFill>
                  <a:srgbClr val="888888"/>
                </a:solidFill>
                <a:latin typeface="Arial"/>
                <a:cs typeface="Arial"/>
              </a:rPr>
              <a:t>Page </a:t>
            </a:r>
            <a:fld id="{B208E919-3E8E-1A48-A613-1AF55E12D81E}" type="slidenum">
              <a:rPr lang="es-ES" sz="600" smtClean="0">
                <a:solidFill>
                  <a:srgbClr val="888888"/>
                </a:solidFill>
                <a:latin typeface="Arial"/>
                <a:cs typeface="Arial"/>
              </a:rPr>
              <a:pPr marL="9525">
                <a:lnSpc>
                  <a:spcPct val="100000"/>
                </a:lnSpc>
                <a:spcBef>
                  <a:spcPts val="75"/>
                </a:spcBef>
              </a:pPr>
              <a:t>‹#›</a:t>
            </a:fld>
            <a:endParaRPr sz="600" dirty="0">
              <a:latin typeface="Arial"/>
              <a:cs typeface="Arial"/>
            </a:endParaRPr>
          </a:p>
        </p:txBody>
      </p:sp>
      <p:sp>
        <p:nvSpPr>
          <p:cNvPr id="8" name="Marcador de texto 23"/>
          <p:cNvSpPr>
            <a:spLocks noGrp="1"/>
          </p:cNvSpPr>
          <p:nvPr>
            <p:ph type="body" sz="quarter" idx="17" hasCustomPrompt="1"/>
          </p:nvPr>
        </p:nvSpPr>
        <p:spPr>
          <a:xfrm>
            <a:off x="411256" y="4060017"/>
            <a:ext cx="4036359" cy="1036917"/>
          </a:xfrm>
          <a:prstGeom prst="rect">
            <a:avLst/>
          </a:prstGeom>
        </p:spPr>
        <p:txBody>
          <a:bodyPr/>
          <a:lstStyle>
            <a:lvl1pPr>
              <a:defRPr lang="es-ES_tradnl" sz="2400" b="1" kern="1200" dirty="0" smtClean="0">
                <a:solidFill>
                  <a:schemeClr val="bg1"/>
                </a:solidFill>
                <a:latin typeface="Century Gothic" charset="0"/>
                <a:ea typeface="Century Gothic" charset="0"/>
                <a:cs typeface="Century Gothic" charset="0"/>
              </a:defRPr>
            </a:lvl1pPr>
          </a:lstStyle>
          <a:p>
            <a:pPr lvl="0"/>
            <a:r>
              <a:rPr lang="es-ES_tradnl" dirty="0" err="1"/>
              <a:t>Click</a:t>
            </a:r>
            <a:r>
              <a:rPr lang="es-ES_tradnl" dirty="0"/>
              <a:t> to </a:t>
            </a:r>
            <a:r>
              <a:rPr lang="es-ES_tradnl" dirty="0" err="1"/>
              <a:t>modify</a:t>
            </a:r>
            <a:r>
              <a:rPr lang="es-ES_tradnl" dirty="0"/>
              <a:t> </a:t>
            </a:r>
            <a:r>
              <a:rPr lang="es-ES_tradnl" dirty="0" err="1"/>
              <a:t>the</a:t>
            </a:r>
            <a:r>
              <a:rPr lang="es-ES_tradnl" dirty="0"/>
              <a:t> </a:t>
            </a:r>
            <a:r>
              <a:rPr lang="es-ES_tradnl" dirty="0" err="1"/>
              <a:t>text</a:t>
            </a:r>
            <a:r>
              <a:rPr lang="es-ES_tradnl" dirty="0"/>
              <a:t> </a:t>
            </a:r>
            <a:r>
              <a:rPr lang="es-ES_tradnl" dirty="0" err="1"/>
              <a:t>style</a:t>
            </a:r>
            <a:r>
              <a:rPr lang="es-ES_tradnl" dirty="0"/>
              <a:t> of </a:t>
            </a:r>
            <a:r>
              <a:rPr lang="es-ES_tradnl" dirty="0" err="1"/>
              <a:t>the</a:t>
            </a:r>
            <a:r>
              <a:rPr lang="es-ES_tradnl" dirty="0"/>
              <a:t> </a:t>
            </a:r>
            <a:r>
              <a:rPr lang="es-ES_tradnl" dirty="0" err="1"/>
              <a:t>pattern</a:t>
            </a:r>
            <a:r>
              <a:rPr lang="es-ES_tradnl" dirty="0"/>
              <a:t>.</a:t>
            </a:r>
          </a:p>
        </p:txBody>
      </p:sp>
    </p:spTree>
    <p:extLst>
      <p:ext uri="{BB962C8B-B14F-4D97-AF65-F5344CB8AC3E}">
        <p14:creationId xmlns:p14="http://schemas.microsoft.com/office/powerpoint/2010/main" val="1775726075"/>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Featured quote 04">
    <p:spTree>
      <p:nvGrpSpPr>
        <p:cNvPr id="1" name=""/>
        <p:cNvGrpSpPr/>
        <p:nvPr/>
      </p:nvGrpSpPr>
      <p:grpSpPr>
        <a:xfrm>
          <a:off x="0" y="0"/>
          <a:ext cx="0" cy="0"/>
          <a:chOff x="0" y="0"/>
          <a:chExt cx="0" cy="0"/>
        </a:xfrm>
      </p:grpSpPr>
      <p:sp>
        <p:nvSpPr>
          <p:cNvPr id="3" name="Picture Placeholder 5"/>
          <p:cNvSpPr>
            <a:spLocks noGrp="1"/>
          </p:cNvSpPr>
          <p:nvPr>
            <p:ph type="pic" sz="quarter" idx="13"/>
          </p:nvPr>
        </p:nvSpPr>
        <p:spPr>
          <a:xfrm>
            <a:off x="0" y="0"/>
            <a:ext cx="9144000" cy="6858000"/>
          </a:xfrm>
          <a:prstGeom prst="rect">
            <a:avLst/>
          </a:prstGeom>
        </p:spPr>
        <p:txBody>
          <a:bodyPr/>
          <a:lstStyle>
            <a:lvl1pPr>
              <a:defRPr sz="1200"/>
            </a:lvl1pPr>
          </a:lstStyle>
          <a:p>
            <a:pPr marL="257175" marR="0" lvl="0" indent="-257175" algn="l" defTabSz="342900" rtl="0" eaLnBrk="1" fontAlgn="base" latinLnBrk="0" hangingPunct="1">
              <a:lnSpc>
                <a:spcPct val="100000"/>
              </a:lnSpc>
              <a:spcBef>
                <a:spcPct val="20000"/>
              </a:spcBef>
              <a:spcAft>
                <a:spcPct val="0"/>
              </a:spcAft>
              <a:buClr>
                <a:srgbClr val="D12F2C"/>
              </a:buClr>
              <a:buSzPct val="80000"/>
              <a:buFont typeface="Lucida Grande" charset="0"/>
              <a:buNone/>
              <a:tabLst/>
              <a:defRPr/>
            </a:pPr>
            <a:endParaRPr lang="en-US" dirty="0"/>
          </a:p>
        </p:txBody>
      </p:sp>
      <p:sp>
        <p:nvSpPr>
          <p:cNvPr id="10" name="Rectángulo 9"/>
          <p:cNvSpPr/>
          <p:nvPr userDrawn="1"/>
        </p:nvSpPr>
        <p:spPr>
          <a:xfrm>
            <a:off x="0" y="0"/>
            <a:ext cx="9144000" cy="6858000"/>
          </a:xfrm>
          <a:prstGeom prst="rect">
            <a:avLst/>
          </a:prstGeom>
          <a:solidFill>
            <a:schemeClr val="tx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cxnSp>
        <p:nvCxnSpPr>
          <p:cNvPr id="4" name="Conector recto 3"/>
          <p:cNvCxnSpPr/>
          <p:nvPr userDrawn="1"/>
        </p:nvCxnSpPr>
        <p:spPr>
          <a:xfrm>
            <a:off x="-318463" y="402588"/>
            <a:ext cx="691116" cy="0"/>
          </a:xfrm>
          <a:prstGeom prst="line">
            <a:avLst/>
          </a:prstGeom>
          <a:ln w="12700">
            <a:solidFill>
              <a:srgbClr val="B1AFB8"/>
            </a:solidFill>
          </a:ln>
        </p:spPr>
        <p:style>
          <a:lnRef idx="1">
            <a:schemeClr val="accent1"/>
          </a:lnRef>
          <a:fillRef idx="0">
            <a:schemeClr val="accent1"/>
          </a:fillRef>
          <a:effectRef idx="0">
            <a:schemeClr val="accent1"/>
          </a:effectRef>
          <a:fontRef idx="minor">
            <a:schemeClr val="tx1"/>
          </a:fontRef>
        </p:style>
      </p:cxnSp>
      <p:sp>
        <p:nvSpPr>
          <p:cNvPr id="5" name="Rectángulo 4"/>
          <p:cNvSpPr/>
          <p:nvPr userDrawn="1"/>
        </p:nvSpPr>
        <p:spPr>
          <a:xfrm>
            <a:off x="401452" y="271791"/>
            <a:ext cx="1884548" cy="219291"/>
          </a:xfrm>
          <a:prstGeom prst="rect">
            <a:avLst/>
          </a:prstGeom>
        </p:spPr>
        <p:txBody>
          <a:bodyPr wrap="square">
            <a:spAutoFit/>
          </a:bodyPr>
          <a:lstStyle/>
          <a:p>
            <a:r>
              <a:rPr lang="en-CA" sz="825" b="1" dirty="0">
                <a:solidFill>
                  <a:srgbClr val="B1AFB8"/>
                </a:solidFill>
                <a:latin typeface="Franklin Gothic Book" charset="0"/>
                <a:ea typeface="Franklin Gothic Book" charset="0"/>
                <a:cs typeface="Franklin Gothic Book" charset="0"/>
              </a:rPr>
              <a:t>Brand</a:t>
            </a:r>
            <a:r>
              <a:rPr lang="en-CA" sz="825" b="1" baseline="0" dirty="0">
                <a:solidFill>
                  <a:srgbClr val="B1AFB8"/>
                </a:solidFill>
                <a:latin typeface="Franklin Gothic Book" charset="0"/>
                <a:ea typeface="Franklin Gothic Book" charset="0"/>
                <a:cs typeface="Franklin Gothic Book" charset="0"/>
              </a:rPr>
              <a:t> Presentation</a:t>
            </a:r>
            <a:endParaRPr lang="es-ES_tradnl" sz="825" dirty="0"/>
          </a:p>
        </p:txBody>
      </p:sp>
      <p:sp>
        <p:nvSpPr>
          <p:cNvPr id="6" name="object 5"/>
          <p:cNvSpPr txBox="1"/>
          <p:nvPr userDrawn="1"/>
        </p:nvSpPr>
        <p:spPr>
          <a:xfrm>
            <a:off x="474371" y="6493467"/>
            <a:ext cx="541630" cy="105157"/>
          </a:xfrm>
          <a:prstGeom prst="rect">
            <a:avLst/>
          </a:prstGeom>
        </p:spPr>
        <p:txBody>
          <a:bodyPr vert="horz" wrap="square" lIns="0" tIns="9525" rIns="0" bIns="0" rtlCol="0">
            <a:spAutoFit/>
          </a:bodyPr>
          <a:lstStyle/>
          <a:p>
            <a:pPr marL="9525">
              <a:lnSpc>
                <a:spcPct val="100000"/>
              </a:lnSpc>
              <a:spcBef>
                <a:spcPts val="75"/>
              </a:spcBef>
            </a:pPr>
            <a:r>
              <a:rPr lang="es-ES" sz="600" dirty="0">
                <a:solidFill>
                  <a:srgbClr val="888888"/>
                </a:solidFill>
                <a:latin typeface="Arial"/>
                <a:cs typeface="Arial"/>
              </a:rPr>
              <a:t>Page </a:t>
            </a:r>
            <a:fld id="{B208E919-3E8E-1A48-A613-1AF55E12D81E}" type="slidenum">
              <a:rPr lang="es-ES" sz="600" smtClean="0">
                <a:solidFill>
                  <a:srgbClr val="888888"/>
                </a:solidFill>
                <a:latin typeface="Arial"/>
                <a:cs typeface="Arial"/>
              </a:rPr>
              <a:pPr marL="9525">
                <a:lnSpc>
                  <a:spcPct val="100000"/>
                </a:lnSpc>
                <a:spcBef>
                  <a:spcPts val="75"/>
                </a:spcBef>
              </a:pPr>
              <a:t>‹#›</a:t>
            </a:fld>
            <a:endParaRPr sz="600" dirty="0">
              <a:latin typeface="Arial"/>
              <a:cs typeface="Arial"/>
            </a:endParaRPr>
          </a:p>
        </p:txBody>
      </p:sp>
      <p:sp>
        <p:nvSpPr>
          <p:cNvPr id="7" name="Marcador de texto 23"/>
          <p:cNvSpPr>
            <a:spLocks noGrp="1"/>
          </p:cNvSpPr>
          <p:nvPr>
            <p:ph type="body" sz="quarter" idx="18" hasCustomPrompt="1"/>
          </p:nvPr>
        </p:nvSpPr>
        <p:spPr>
          <a:xfrm>
            <a:off x="411256" y="1062817"/>
            <a:ext cx="4036359" cy="591172"/>
          </a:xfrm>
          <a:prstGeom prst="rect">
            <a:avLst/>
          </a:prstGeom>
        </p:spPr>
        <p:txBody>
          <a:bodyPr/>
          <a:lstStyle>
            <a:lvl1pPr>
              <a:defRPr lang="es-ES_tradnl" sz="2400" b="1" kern="1200" dirty="0" smtClean="0">
                <a:solidFill>
                  <a:schemeClr val="bg1"/>
                </a:solidFill>
                <a:latin typeface="Century Gothic" charset="0"/>
                <a:ea typeface="Century Gothic" charset="0"/>
                <a:cs typeface="Century Gothic" charset="0"/>
              </a:defRPr>
            </a:lvl1pPr>
          </a:lstStyle>
          <a:p>
            <a:pPr lvl="0"/>
            <a:r>
              <a:rPr lang="es-ES_tradnl" dirty="0"/>
              <a:t>CLICK TO MODIFY THE TEXT</a:t>
            </a:r>
          </a:p>
        </p:txBody>
      </p:sp>
      <p:sp>
        <p:nvSpPr>
          <p:cNvPr id="8" name="Marcador de texto 23"/>
          <p:cNvSpPr>
            <a:spLocks noGrp="1"/>
          </p:cNvSpPr>
          <p:nvPr>
            <p:ph type="body" sz="quarter" idx="19" hasCustomPrompt="1"/>
          </p:nvPr>
        </p:nvSpPr>
        <p:spPr>
          <a:xfrm>
            <a:off x="411256" y="1976719"/>
            <a:ext cx="4036359" cy="1036917"/>
          </a:xfrm>
          <a:prstGeom prst="rect">
            <a:avLst/>
          </a:prstGeom>
        </p:spPr>
        <p:txBody>
          <a:bodyPr/>
          <a:lstStyle>
            <a:lvl1pPr>
              <a:defRPr lang="es-ES_tradnl" sz="2100" b="1" kern="1200" dirty="0" smtClean="0">
                <a:solidFill>
                  <a:srgbClr val="FF6F4C"/>
                </a:solidFill>
                <a:latin typeface="Century Gothic" charset="0"/>
                <a:ea typeface="Century Gothic" charset="0"/>
                <a:cs typeface="Century Gothic" charset="0"/>
              </a:defRPr>
            </a:lvl1pPr>
          </a:lstStyle>
          <a:p>
            <a:pPr lvl="0"/>
            <a:r>
              <a:rPr lang="es-ES_tradnl" dirty="0" err="1"/>
              <a:t>Click</a:t>
            </a:r>
            <a:r>
              <a:rPr lang="es-ES_tradnl" dirty="0"/>
              <a:t> to </a:t>
            </a:r>
            <a:r>
              <a:rPr lang="es-ES_tradnl" dirty="0" err="1"/>
              <a:t>modify</a:t>
            </a:r>
            <a:r>
              <a:rPr lang="es-ES_tradnl" dirty="0"/>
              <a:t> </a:t>
            </a:r>
            <a:r>
              <a:rPr lang="es-ES_tradnl" dirty="0" err="1"/>
              <a:t>the</a:t>
            </a:r>
            <a:r>
              <a:rPr lang="es-ES_tradnl" dirty="0"/>
              <a:t> </a:t>
            </a:r>
            <a:r>
              <a:rPr lang="es-ES_tradnl" dirty="0" err="1"/>
              <a:t>text</a:t>
            </a:r>
            <a:r>
              <a:rPr lang="es-ES_tradnl" dirty="0"/>
              <a:t> </a:t>
            </a:r>
            <a:r>
              <a:rPr lang="es-ES_tradnl" dirty="0" err="1"/>
              <a:t>style</a:t>
            </a:r>
            <a:r>
              <a:rPr lang="es-ES_tradnl" dirty="0"/>
              <a:t> of </a:t>
            </a:r>
            <a:r>
              <a:rPr lang="es-ES_tradnl" dirty="0" err="1"/>
              <a:t>the</a:t>
            </a:r>
            <a:r>
              <a:rPr lang="es-ES_tradnl" dirty="0"/>
              <a:t> </a:t>
            </a:r>
            <a:r>
              <a:rPr lang="es-ES_tradnl" dirty="0" err="1"/>
              <a:t>pattern</a:t>
            </a:r>
            <a:r>
              <a:rPr lang="es-ES_tradnl" dirty="0"/>
              <a:t>.</a:t>
            </a:r>
          </a:p>
        </p:txBody>
      </p:sp>
      <p:sp>
        <p:nvSpPr>
          <p:cNvPr id="9" name="Marcador de texto 23"/>
          <p:cNvSpPr>
            <a:spLocks noGrp="1"/>
          </p:cNvSpPr>
          <p:nvPr>
            <p:ph type="body" sz="quarter" idx="20" hasCustomPrompt="1"/>
          </p:nvPr>
        </p:nvSpPr>
        <p:spPr>
          <a:xfrm>
            <a:off x="411256" y="4532656"/>
            <a:ext cx="4036359" cy="1036917"/>
          </a:xfrm>
          <a:prstGeom prst="rect">
            <a:avLst/>
          </a:prstGeom>
        </p:spPr>
        <p:txBody>
          <a:bodyPr/>
          <a:lstStyle>
            <a:lvl1pPr>
              <a:defRPr lang="es-ES_tradnl" sz="2100" b="1" kern="1200" dirty="0" smtClean="0">
                <a:solidFill>
                  <a:schemeClr val="bg1"/>
                </a:solidFill>
                <a:latin typeface="Century Gothic" charset="0"/>
                <a:ea typeface="Century Gothic" charset="0"/>
                <a:cs typeface="Century Gothic" charset="0"/>
              </a:defRPr>
            </a:lvl1pPr>
          </a:lstStyle>
          <a:p>
            <a:pPr lvl="0"/>
            <a:r>
              <a:rPr lang="es-ES_tradnl" dirty="0" err="1"/>
              <a:t>Click</a:t>
            </a:r>
            <a:r>
              <a:rPr lang="es-ES_tradnl" dirty="0"/>
              <a:t> to </a:t>
            </a:r>
            <a:r>
              <a:rPr lang="es-ES_tradnl" dirty="0" err="1"/>
              <a:t>modify</a:t>
            </a:r>
            <a:r>
              <a:rPr lang="es-ES_tradnl" dirty="0"/>
              <a:t> </a:t>
            </a:r>
            <a:r>
              <a:rPr lang="es-ES_tradnl" dirty="0" err="1"/>
              <a:t>the</a:t>
            </a:r>
            <a:r>
              <a:rPr lang="es-ES_tradnl" dirty="0"/>
              <a:t> </a:t>
            </a:r>
            <a:r>
              <a:rPr lang="es-ES_tradnl" dirty="0" err="1"/>
              <a:t>text</a:t>
            </a:r>
            <a:r>
              <a:rPr lang="es-ES_tradnl" dirty="0"/>
              <a:t> </a:t>
            </a:r>
            <a:r>
              <a:rPr lang="es-ES_tradnl" dirty="0" err="1"/>
              <a:t>style</a:t>
            </a:r>
            <a:r>
              <a:rPr lang="es-ES_tradnl" dirty="0"/>
              <a:t> of </a:t>
            </a:r>
            <a:r>
              <a:rPr lang="es-ES_tradnl" dirty="0" err="1"/>
              <a:t>the</a:t>
            </a:r>
            <a:r>
              <a:rPr lang="es-ES_tradnl" dirty="0"/>
              <a:t> </a:t>
            </a:r>
            <a:r>
              <a:rPr lang="es-ES_tradnl" dirty="0" err="1"/>
              <a:t>pattern</a:t>
            </a:r>
            <a:r>
              <a:rPr lang="es-ES_tradnl" dirty="0"/>
              <a:t>.</a:t>
            </a:r>
          </a:p>
        </p:txBody>
      </p:sp>
    </p:spTree>
    <p:extLst>
      <p:ext uri="{BB962C8B-B14F-4D97-AF65-F5344CB8AC3E}">
        <p14:creationId xmlns:p14="http://schemas.microsoft.com/office/powerpoint/2010/main" val="1516842003"/>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Featured quote 05">
    <p:spTree>
      <p:nvGrpSpPr>
        <p:cNvPr id="1" name=""/>
        <p:cNvGrpSpPr/>
        <p:nvPr/>
      </p:nvGrpSpPr>
      <p:grpSpPr>
        <a:xfrm>
          <a:off x="0" y="0"/>
          <a:ext cx="0" cy="0"/>
          <a:chOff x="0" y="0"/>
          <a:chExt cx="0" cy="0"/>
        </a:xfrm>
      </p:grpSpPr>
      <p:sp>
        <p:nvSpPr>
          <p:cNvPr id="3" name="Rectángulo 2"/>
          <p:cNvSpPr/>
          <p:nvPr userDrawn="1"/>
        </p:nvSpPr>
        <p:spPr>
          <a:xfrm>
            <a:off x="0" y="0"/>
            <a:ext cx="9144000" cy="6858000"/>
          </a:xfrm>
          <a:prstGeom prst="rect">
            <a:avLst/>
          </a:prstGeom>
          <a:solidFill>
            <a:srgbClr val="FF6F4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sz="1350"/>
          </a:p>
        </p:txBody>
      </p:sp>
      <p:sp>
        <p:nvSpPr>
          <p:cNvPr id="6" name="Marcador de texto 23"/>
          <p:cNvSpPr>
            <a:spLocks noGrp="1"/>
          </p:cNvSpPr>
          <p:nvPr>
            <p:ph type="body" sz="quarter" idx="18" hasCustomPrompt="1"/>
          </p:nvPr>
        </p:nvSpPr>
        <p:spPr>
          <a:xfrm>
            <a:off x="411256" y="2569883"/>
            <a:ext cx="8275544" cy="1612651"/>
          </a:xfrm>
          <a:prstGeom prst="rect">
            <a:avLst/>
          </a:prstGeom>
        </p:spPr>
        <p:txBody>
          <a:bodyPr/>
          <a:lstStyle>
            <a:lvl1pPr algn="ctr">
              <a:defRPr lang="es-ES_tradnl" sz="4050" b="1" kern="1200" dirty="0" smtClean="0">
                <a:solidFill>
                  <a:schemeClr val="bg1"/>
                </a:solidFill>
                <a:latin typeface="Century Gothic" charset="0"/>
                <a:ea typeface="Century Gothic" charset="0"/>
                <a:cs typeface="Century Gothic" charset="0"/>
              </a:defRPr>
            </a:lvl1pPr>
          </a:lstStyle>
          <a:p>
            <a:pPr lvl="0"/>
            <a:r>
              <a:rPr lang="es-ES_tradnl" dirty="0" err="1"/>
              <a:t>Click</a:t>
            </a:r>
            <a:r>
              <a:rPr lang="es-ES_tradnl" dirty="0"/>
              <a:t> to </a:t>
            </a:r>
            <a:r>
              <a:rPr lang="es-ES_tradnl" dirty="0" err="1"/>
              <a:t>modify</a:t>
            </a:r>
            <a:r>
              <a:rPr lang="es-ES_tradnl" dirty="0"/>
              <a:t> </a:t>
            </a:r>
            <a:br>
              <a:rPr lang="es-ES_tradnl" dirty="0"/>
            </a:br>
            <a:r>
              <a:rPr lang="es-ES_tradnl" dirty="0" err="1"/>
              <a:t>the</a:t>
            </a:r>
            <a:r>
              <a:rPr lang="es-ES_tradnl" dirty="0"/>
              <a:t> </a:t>
            </a:r>
            <a:r>
              <a:rPr lang="es-ES_tradnl" dirty="0" err="1"/>
              <a:t>text</a:t>
            </a:r>
            <a:r>
              <a:rPr lang="es-ES_tradnl" dirty="0"/>
              <a:t> </a:t>
            </a:r>
            <a:r>
              <a:rPr lang="es-ES_tradnl" dirty="0" err="1"/>
              <a:t>style</a:t>
            </a:r>
            <a:r>
              <a:rPr lang="es-ES_tradnl" dirty="0"/>
              <a:t> of </a:t>
            </a:r>
            <a:r>
              <a:rPr lang="es-ES_tradnl" dirty="0" err="1"/>
              <a:t>the</a:t>
            </a:r>
            <a:r>
              <a:rPr lang="es-ES_tradnl" dirty="0"/>
              <a:t> </a:t>
            </a:r>
            <a:r>
              <a:rPr lang="es-ES_tradnl" dirty="0" err="1"/>
              <a:t>pattern</a:t>
            </a:r>
            <a:r>
              <a:rPr lang="es-ES_tradnl" dirty="0"/>
              <a:t>.</a:t>
            </a:r>
          </a:p>
        </p:txBody>
      </p:sp>
    </p:spTree>
    <p:extLst>
      <p:ext uri="{BB962C8B-B14F-4D97-AF65-F5344CB8AC3E}">
        <p14:creationId xmlns:p14="http://schemas.microsoft.com/office/powerpoint/2010/main" val="149689397"/>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1.Title Slide">
    <p:spTree>
      <p:nvGrpSpPr>
        <p:cNvPr id="1" name=""/>
        <p:cNvGrpSpPr/>
        <p:nvPr/>
      </p:nvGrpSpPr>
      <p:grpSpPr>
        <a:xfrm>
          <a:off x="0" y="0"/>
          <a:ext cx="0" cy="0"/>
          <a:chOff x="0" y="0"/>
          <a:chExt cx="0" cy="0"/>
        </a:xfrm>
      </p:grpSpPr>
      <p:sp>
        <p:nvSpPr>
          <p:cNvPr id="7" name="object 5"/>
          <p:cNvSpPr txBox="1"/>
          <p:nvPr userDrawn="1"/>
        </p:nvSpPr>
        <p:spPr>
          <a:xfrm>
            <a:off x="474371" y="6493467"/>
            <a:ext cx="541630" cy="105157"/>
          </a:xfrm>
          <a:prstGeom prst="rect">
            <a:avLst/>
          </a:prstGeom>
        </p:spPr>
        <p:txBody>
          <a:bodyPr vert="horz" wrap="square" lIns="0" tIns="9525" rIns="0" bIns="0" rtlCol="0">
            <a:spAutoFit/>
          </a:bodyPr>
          <a:lstStyle/>
          <a:p>
            <a:pPr marL="9525">
              <a:lnSpc>
                <a:spcPct val="100000"/>
              </a:lnSpc>
              <a:spcBef>
                <a:spcPts val="75"/>
              </a:spcBef>
            </a:pPr>
            <a:r>
              <a:rPr lang="es-ES" sz="600">
                <a:solidFill>
                  <a:srgbClr val="888888"/>
                </a:solidFill>
                <a:latin typeface="Arial"/>
                <a:cs typeface="Arial"/>
              </a:rPr>
              <a:t>Page </a:t>
            </a:r>
            <a:fld id="{B208E919-3E8E-1A48-A613-1AF55E12D81E}" type="slidenum">
              <a:rPr lang="es-ES" sz="600" smtClean="0">
                <a:solidFill>
                  <a:srgbClr val="888888"/>
                </a:solidFill>
                <a:latin typeface="Arial"/>
                <a:cs typeface="Arial"/>
              </a:rPr>
              <a:pPr marL="9525">
                <a:lnSpc>
                  <a:spcPct val="100000"/>
                </a:lnSpc>
                <a:spcBef>
                  <a:spcPts val="75"/>
                </a:spcBef>
              </a:pPr>
              <a:t>‹#›</a:t>
            </a:fld>
            <a:endParaRPr sz="600" dirty="0">
              <a:latin typeface="Arial"/>
              <a:cs typeface="Arial"/>
            </a:endParaRPr>
          </a:p>
        </p:txBody>
      </p:sp>
      <p:cxnSp>
        <p:nvCxnSpPr>
          <p:cNvPr id="9" name="Conector recto 8"/>
          <p:cNvCxnSpPr/>
          <p:nvPr userDrawn="1"/>
        </p:nvCxnSpPr>
        <p:spPr>
          <a:xfrm>
            <a:off x="-318463" y="402588"/>
            <a:ext cx="691116" cy="0"/>
          </a:xfrm>
          <a:prstGeom prst="line">
            <a:avLst/>
          </a:prstGeom>
          <a:ln w="12700">
            <a:solidFill>
              <a:srgbClr val="B1AFB8"/>
            </a:solidFill>
          </a:ln>
        </p:spPr>
        <p:style>
          <a:lnRef idx="1">
            <a:schemeClr val="accent1"/>
          </a:lnRef>
          <a:fillRef idx="0">
            <a:schemeClr val="accent1"/>
          </a:fillRef>
          <a:effectRef idx="0">
            <a:schemeClr val="accent1"/>
          </a:effectRef>
          <a:fontRef idx="minor">
            <a:schemeClr val="tx1"/>
          </a:fontRef>
        </p:style>
      </p:cxnSp>
      <p:sp>
        <p:nvSpPr>
          <p:cNvPr id="24" name="Marcador de texto 23"/>
          <p:cNvSpPr>
            <a:spLocks noGrp="1"/>
          </p:cNvSpPr>
          <p:nvPr>
            <p:ph type="body" sz="quarter" idx="11" hasCustomPrompt="1"/>
          </p:nvPr>
        </p:nvSpPr>
        <p:spPr>
          <a:xfrm>
            <a:off x="381000" y="913109"/>
            <a:ext cx="8305800" cy="350426"/>
          </a:xfrm>
          <a:prstGeom prst="rect">
            <a:avLst/>
          </a:prstGeom>
        </p:spPr>
        <p:txBody>
          <a:bodyPr/>
          <a:lstStyle>
            <a:lvl1pPr>
              <a:defRPr lang="es-ES_tradnl" sz="1800" b="1" dirty="0" smtClean="0">
                <a:solidFill>
                  <a:srgbClr val="FF6F4A"/>
                </a:solidFill>
                <a:latin typeface="Century Gothic" charset="0"/>
                <a:ea typeface="Century Gothic" charset="0"/>
                <a:cs typeface="Century Gothic" charset="0"/>
              </a:defRPr>
            </a:lvl1pPr>
          </a:lstStyle>
          <a:p>
            <a:pPr lvl="0"/>
            <a:r>
              <a:rPr lang="es-ES_tradnl" dirty="0" err="1"/>
              <a:t>Click</a:t>
            </a:r>
            <a:r>
              <a:rPr lang="es-ES_tradnl" dirty="0"/>
              <a:t> to </a:t>
            </a:r>
            <a:r>
              <a:rPr lang="es-ES_tradnl" dirty="0" err="1"/>
              <a:t>modify</a:t>
            </a:r>
            <a:r>
              <a:rPr lang="es-ES_tradnl" dirty="0"/>
              <a:t> </a:t>
            </a:r>
            <a:r>
              <a:rPr lang="es-ES_tradnl" dirty="0" err="1"/>
              <a:t>the</a:t>
            </a:r>
            <a:r>
              <a:rPr lang="es-ES_tradnl" dirty="0"/>
              <a:t> </a:t>
            </a:r>
            <a:r>
              <a:rPr lang="es-ES_tradnl" dirty="0" err="1"/>
              <a:t>text</a:t>
            </a:r>
            <a:r>
              <a:rPr lang="es-ES_tradnl" dirty="0"/>
              <a:t> </a:t>
            </a:r>
            <a:r>
              <a:rPr lang="es-ES_tradnl" dirty="0" err="1"/>
              <a:t>style</a:t>
            </a:r>
            <a:r>
              <a:rPr lang="es-ES_tradnl" dirty="0"/>
              <a:t> of </a:t>
            </a:r>
            <a:r>
              <a:rPr lang="es-ES_tradnl" dirty="0" err="1"/>
              <a:t>the</a:t>
            </a:r>
            <a:r>
              <a:rPr lang="es-ES_tradnl" dirty="0"/>
              <a:t> </a:t>
            </a:r>
            <a:r>
              <a:rPr lang="es-ES_tradnl" dirty="0" err="1"/>
              <a:t>pattern</a:t>
            </a:r>
            <a:r>
              <a:rPr lang="es-ES_tradnl" dirty="0"/>
              <a:t>.</a:t>
            </a:r>
          </a:p>
        </p:txBody>
      </p:sp>
      <p:sp>
        <p:nvSpPr>
          <p:cNvPr id="25" name="object 2"/>
          <p:cNvSpPr/>
          <p:nvPr userDrawn="1"/>
        </p:nvSpPr>
        <p:spPr>
          <a:xfrm>
            <a:off x="453334" y="1395663"/>
            <a:ext cx="8235000" cy="128338"/>
          </a:xfrm>
          <a:custGeom>
            <a:avLst/>
            <a:gdLst/>
            <a:ahLst/>
            <a:cxnLst/>
            <a:rect l="l" t="t" r="r" b="b"/>
            <a:pathLst>
              <a:path w="8064500">
                <a:moveTo>
                  <a:pt x="0" y="0"/>
                </a:moveTo>
                <a:lnTo>
                  <a:pt x="8063992" y="0"/>
                </a:lnTo>
              </a:path>
            </a:pathLst>
          </a:custGeom>
          <a:ln w="8999">
            <a:solidFill>
              <a:srgbClr val="CDCFD2"/>
            </a:solidFill>
          </a:ln>
        </p:spPr>
        <p:txBody>
          <a:bodyPr wrap="square" lIns="0" tIns="0" rIns="0" bIns="0" rtlCol="0"/>
          <a:lstStyle/>
          <a:p>
            <a:endParaRPr sz="1350"/>
          </a:p>
        </p:txBody>
      </p:sp>
      <p:sp>
        <p:nvSpPr>
          <p:cNvPr id="11" name="Rectángulo 10"/>
          <p:cNvSpPr/>
          <p:nvPr userDrawn="1"/>
        </p:nvSpPr>
        <p:spPr>
          <a:xfrm>
            <a:off x="401452" y="271791"/>
            <a:ext cx="1884548" cy="219291"/>
          </a:xfrm>
          <a:prstGeom prst="rect">
            <a:avLst/>
          </a:prstGeom>
        </p:spPr>
        <p:txBody>
          <a:bodyPr wrap="square">
            <a:spAutoFit/>
          </a:bodyPr>
          <a:lstStyle/>
          <a:p>
            <a:r>
              <a:rPr lang="en-CA" sz="825" b="1" dirty="0">
                <a:solidFill>
                  <a:srgbClr val="B1AFB8"/>
                </a:solidFill>
                <a:latin typeface="Franklin Gothic Book" charset="0"/>
                <a:ea typeface="Franklin Gothic Book" charset="0"/>
                <a:cs typeface="Franklin Gothic Book" charset="0"/>
              </a:rPr>
              <a:t>Brand</a:t>
            </a:r>
            <a:r>
              <a:rPr lang="en-CA" sz="825" b="1" baseline="0" dirty="0">
                <a:solidFill>
                  <a:srgbClr val="B1AFB8"/>
                </a:solidFill>
                <a:latin typeface="Franklin Gothic Book" charset="0"/>
                <a:ea typeface="Franklin Gothic Book" charset="0"/>
                <a:cs typeface="Franklin Gothic Book" charset="0"/>
              </a:rPr>
              <a:t> Presentation</a:t>
            </a:r>
            <a:endParaRPr lang="es-ES_tradnl" sz="825" dirty="0"/>
          </a:p>
        </p:txBody>
      </p:sp>
      <p:pic>
        <p:nvPicPr>
          <p:cNvPr id="12" name="Imagen 11"/>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8025738" y="6413605"/>
            <a:ext cx="661063" cy="202413"/>
          </a:xfrm>
          <a:prstGeom prst="rect">
            <a:avLst/>
          </a:prstGeom>
        </p:spPr>
      </p:pic>
      <p:sp>
        <p:nvSpPr>
          <p:cNvPr id="13" name="Marcador de texto 23"/>
          <p:cNvSpPr>
            <a:spLocks noGrp="1"/>
          </p:cNvSpPr>
          <p:nvPr>
            <p:ph type="body" sz="quarter" idx="14" hasCustomPrompt="1"/>
          </p:nvPr>
        </p:nvSpPr>
        <p:spPr>
          <a:xfrm>
            <a:off x="382868" y="1909482"/>
            <a:ext cx="4194449" cy="302090"/>
          </a:xfrm>
          <a:prstGeom prst="rect">
            <a:avLst/>
          </a:prstGeom>
        </p:spPr>
        <p:txBody>
          <a:bodyPr/>
          <a:lstStyle>
            <a:lvl1pPr>
              <a:defRPr lang="es-ES_tradnl" sz="1200" b="1" kern="1200" dirty="0" err="1" smtClean="0">
                <a:solidFill>
                  <a:srgbClr val="382F2D"/>
                </a:solidFill>
                <a:latin typeface="Century Gothic" charset="0"/>
                <a:ea typeface="Century Gothic" charset="0"/>
                <a:cs typeface="Century Gothic" charset="0"/>
              </a:defRPr>
            </a:lvl1pPr>
          </a:lstStyle>
          <a:p>
            <a:pPr lvl="0"/>
            <a:r>
              <a:rPr lang="es-ES_tradnl" dirty="0" err="1"/>
              <a:t>Click</a:t>
            </a:r>
            <a:r>
              <a:rPr lang="es-ES_tradnl" dirty="0"/>
              <a:t> to </a:t>
            </a:r>
            <a:r>
              <a:rPr lang="es-ES_tradnl" dirty="0" err="1"/>
              <a:t>modify</a:t>
            </a:r>
            <a:r>
              <a:rPr lang="es-ES_tradnl" dirty="0"/>
              <a:t> </a:t>
            </a:r>
            <a:r>
              <a:rPr lang="es-ES_tradnl" dirty="0" err="1"/>
              <a:t>the</a:t>
            </a:r>
            <a:r>
              <a:rPr lang="es-ES_tradnl" dirty="0"/>
              <a:t> </a:t>
            </a:r>
            <a:r>
              <a:rPr lang="es-ES_tradnl" dirty="0" err="1"/>
              <a:t>text</a:t>
            </a:r>
            <a:r>
              <a:rPr lang="es-ES_tradnl" dirty="0"/>
              <a:t> </a:t>
            </a:r>
            <a:r>
              <a:rPr lang="es-ES_tradnl" dirty="0" err="1"/>
              <a:t>style</a:t>
            </a:r>
            <a:r>
              <a:rPr lang="es-ES_tradnl" dirty="0"/>
              <a:t> of </a:t>
            </a:r>
            <a:r>
              <a:rPr lang="es-ES_tradnl" dirty="0" err="1"/>
              <a:t>the</a:t>
            </a:r>
            <a:r>
              <a:rPr lang="es-ES_tradnl" dirty="0"/>
              <a:t> </a:t>
            </a:r>
            <a:r>
              <a:rPr lang="es-ES_tradnl" dirty="0" err="1"/>
              <a:t>pattern</a:t>
            </a:r>
            <a:r>
              <a:rPr lang="es-ES_tradnl" dirty="0"/>
              <a:t>.</a:t>
            </a:r>
          </a:p>
        </p:txBody>
      </p:sp>
      <p:sp>
        <p:nvSpPr>
          <p:cNvPr id="14" name="Marcador de texto 23"/>
          <p:cNvSpPr>
            <a:spLocks noGrp="1"/>
          </p:cNvSpPr>
          <p:nvPr>
            <p:ph type="body" sz="quarter" idx="15" hasCustomPrompt="1"/>
          </p:nvPr>
        </p:nvSpPr>
        <p:spPr>
          <a:xfrm>
            <a:off x="382867" y="2272553"/>
            <a:ext cx="4194449" cy="343057"/>
          </a:xfrm>
          <a:prstGeom prst="rect">
            <a:avLst/>
          </a:prstGeom>
        </p:spPr>
        <p:txBody>
          <a:bodyPr/>
          <a:lstStyle>
            <a:lvl1pPr>
              <a:lnSpc>
                <a:spcPts val="1650"/>
              </a:lnSpc>
              <a:defRPr lang="es-ES_tradnl" sz="1200" kern="1200" dirty="0" smtClean="0">
                <a:solidFill>
                  <a:schemeClr val="bg1">
                    <a:lumMod val="50000"/>
                  </a:schemeClr>
                </a:solidFill>
                <a:latin typeface="Century Gothic" charset="0"/>
                <a:ea typeface="Century Gothic" charset="0"/>
                <a:cs typeface="Century Gothic" charset="0"/>
              </a:defRPr>
            </a:lvl1pPr>
          </a:lstStyle>
          <a:p>
            <a:pPr lvl="0"/>
            <a:r>
              <a:rPr lang="es-ES_tradnl" dirty="0" err="1"/>
              <a:t>Click</a:t>
            </a:r>
            <a:r>
              <a:rPr lang="es-ES_tradnl" dirty="0"/>
              <a:t> to </a:t>
            </a:r>
            <a:r>
              <a:rPr lang="es-ES_tradnl" dirty="0" err="1"/>
              <a:t>modify</a:t>
            </a:r>
            <a:r>
              <a:rPr lang="es-ES_tradnl" dirty="0"/>
              <a:t> </a:t>
            </a:r>
            <a:r>
              <a:rPr lang="es-ES_tradnl" dirty="0" err="1"/>
              <a:t>the</a:t>
            </a:r>
            <a:r>
              <a:rPr lang="es-ES_tradnl" dirty="0"/>
              <a:t> </a:t>
            </a:r>
            <a:r>
              <a:rPr lang="es-ES_tradnl" dirty="0" err="1"/>
              <a:t>text</a:t>
            </a:r>
            <a:r>
              <a:rPr lang="es-ES_tradnl" dirty="0"/>
              <a:t> </a:t>
            </a:r>
            <a:r>
              <a:rPr lang="es-ES_tradnl" dirty="0" err="1"/>
              <a:t>style</a:t>
            </a:r>
            <a:r>
              <a:rPr lang="es-ES_tradnl" dirty="0"/>
              <a:t> of </a:t>
            </a:r>
            <a:r>
              <a:rPr lang="es-ES_tradnl" dirty="0" err="1"/>
              <a:t>the</a:t>
            </a:r>
            <a:r>
              <a:rPr lang="es-ES_tradnl" dirty="0"/>
              <a:t> </a:t>
            </a:r>
            <a:r>
              <a:rPr lang="es-ES_tradnl" dirty="0" err="1"/>
              <a:t>pattern</a:t>
            </a:r>
            <a:r>
              <a:rPr lang="es-ES_tradnl" dirty="0"/>
              <a:t>.</a:t>
            </a:r>
          </a:p>
        </p:txBody>
      </p:sp>
    </p:spTree>
    <p:extLst>
      <p:ext uri="{BB962C8B-B14F-4D97-AF65-F5344CB8AC3E}">
        <p14:creationId xmlns:p14="http://schemas.microsoft.com/office/powerpoint/2010/main" val="1114162162"/>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showMasterSp="0" preserve="1" userDrawn="1">
  <p:cSld name="1.Title and Subtitle Slide">
    <p:spTree>
      <p:nvGrpSpPr>
        <p:cNvPr id="1" name=""/>
        <p:cNvGrpSpPr/>
        <p:nvPr/>
      </p:nvGrpSpPr>
      <p:grpSpPr>
        <a:xfrm>
          <a:off x="0" y="0"/>
          <a:ext cx="0" cy="0"/>
          <a:chOff x="0" y="0"/>
          <a:chExt cx="0" cy="0"/>
        </a:xfrm>
      </p:grpSpPr>
      <p:sp>
        <p:nvSpPr>
          <p:cNvPr id="8" name="object 2"/>
          <p:cNvSpPr/>
          <p:nvPr userDrawn="1"/>
        </p:nvSpPr>
        <p:spPr>
          <a:xfrm>
            <a:off x="459938" y="1655066"/>
            <a:ext cx="8235000" cy="45719"/>
          </a:xfrm>
          <a:custGeom>
            <a:avLst/>
            <a:gdLst/>
            <a:ahLst/>
            <a:cxnLst/>
            <a:rect l="l" t="t" r="r" b="b"/>
            <a:pathLst>
              <a:path w="8064500">
                <a:moveTo>
                  <a:pt x="0" y="0"/>
                </a:moveTo>
                <a:lnTo>
                  <a:pt x="8063992" y="0"/>
                </a:lnTo>
              </a:path>
            </a:pathLst>
          </a:custGeom>
          <a:ln w="8999">
            <a:solidFill>
              <a:srgbClr val="CDCFD2"/>
            </a:solidFill>
          </a:ln>
        </p:spPr>
        <p:txBody>
          <a:bodyPr wrap="square" lIns="0" tIns="0" rIns="0" bIns="0" rtlCol="0"/>
          <a:lstStyle/>
          <a:p>
            <a:endParaRPr sz="1350"/>
          </a:p>
        </p:txBody>
      </p:sp>
      <p:cxnSp>
        <p:nvCxnSpPr>
          <p:cNvPr id="11" name="Conector recto 10"/>
          <p:cNvCxnSpPr/>
          <p:nvPr userDrawn="1"/>
        </p:nvCxnSpPr>
        <p:spPr>
          <a:xfrm>
            <a:off x="-318463" y="402588"/>
            <a:ext cx="691116" cy="0"/>
          </a:xfrm>
          <a:prstGeom prst="line">
            <a:avLst/>
          </a:prstGeom>
          <a:ln w="12700">
            <a:solidFill>
              <a:srgbClr val="B1AFB8"/>
            </a:solidFill>
          </a:ln>
        </p:spPr>
        <p:style>
          <a:lnRef idx="1">
            <a:schemeClr val="accent1"/>
          </a:lnRef>
          <a:fillRef idx="0">
            <a:schemeClr val="accent1"/>
          </a:fillRef>
          <a:effectRef idx="0">
            <a:schemeClr val="accent1"/>
          </a:effectRef>
          <a:fontRef idx="minor">
            <a:schemeClr val="tx1"/>
          </a:fontRef>
        </p:style>
      </p:cxnSp>
      <p:sp>
        <p:nvSpPr>
          <p:cNvPr id="12" name="Rectángulo 11"/>
          <p:cNvSpPr/>
          <p:nvPr userDrawn="1"/>
        </p:nvSpPr>
        <p:spPr>
          <a:xfrm>
            <a:off x="401452" y="271791"/>
            <a:ext cx="1884548" cy="219291"/>
          </a:xfrm>
          <a:prstGeom prst="rect">
            <a:avLst/>
          </a:prstGeom>
        </p:spPr>
        <p:txBody>
          <a:bodyPr wrap="square">
            <a:spAutoFit/>
          </a:bodyPr>
          <a:lstStyle/>
          <a:p>
            <a:r>
              <a:rPr lang="en-CA" sz="825" b="1" dirty="0">
                <a:solidFill>
                  <a:srgbClr val="B1AFB8"/>
                </a:solidFill>
                <a:latin typeface="Franklin Gothic Book" charset="0"/>
                <a:ea typeface="Franklin Gothic Book" charset="0"/>
                <a:cs typeface="Franklin Gothic Book" charset="0"/>
              </a:rPr>
              <a:t>Brand</a:t>
            </a:r>
            <a:r>
              <a:rPr lang="en-CA" sz="825" b="1" baseline="0" dirty="0">
                <a:solidFill>
                  <a:srgbClr val="B1AFB8"/>
                </a:solidFill>
                <a:latin typeface="Franklin Gothic Book" charset="0"/>
                <a:ea typeface="Franklin Gothic Book" charset="0"/>
                <a:cs typeface="Franklin Gothic Book" charset="0"/>
              </a:rPr>
              <a:t> Presentation</a:t>
            </a:r>
            <a:endParaRPr lang="es-ES_tradnl" sz="825" dirty="0"/>
          </a:p>
        </p:txBody>
      </p:sp>
      <p:sp>
        <p:nvSpPr>
          <p:cNvPr id="13" name="Marcador de texto 23"/>
          <p:cNvSpPr>
            <a:spLocks noGrp="1"/>
          </p:cNvSpPr>
          <p:nvPr>
            <p:ph type="body" sz="quarter" idx="11" hasCustomPrompt="1"/>
          </p:nvPr>
        </p:nvSpPr>
        <p:spPr>
          <a:xfrm>
            <a:off x="381000" y="917448"/>
            <a:ext cx="8305800" cy="346087"/>
          </a:xfrm>
          <a:prstGeom prst="rect">
            <a:avLst/>
          </a:prstGeom>
        </p:spPr>
        <p:txBody>
          <a:bodyPr/>
          <a:lstStyle>
            <a:lvl1pPr>
              <a:defRPr lang="es-ES_tradnl" sz="1800" b="1" dirty="0" smtClean="0">
                <a:solidFill>
                  <a:srgbClr val="FF6F4A"/>
                </a:solidFill>
                <a:latin typeface="Century Gothic" charset="0"/>
                <a:ea typeface="Century Gothic" charset="0"/>
                <a:cs typeface="Century Gothic" charset="0"/>
              </a:defRPr>
            </a:lvl1pPr>
          </a:lstStyle>
          <a:p>
            <a:pPr lvl="0"/>
            <a:r>
              <a:rPr lang="es-ES_tradnl" dirty="0" err="1"/>
              <a:t>Click</a:t>
            </a:r>
            <a:r>
              <a:rPr lang="es-ES_tradnl" dirty="0"/>
              <a:t> to </a:t>
            </a:r>
            <a:r>
              <a:rPr lang="es-ES_tradnl" dirty="0" err="1"/>
              <a:t>modify</a:t>
            </a:r>
            <a:r>
              <a:rPr lang="es-ES_tradnl" dirty="0"/>
              <a:t> </a:t>
            </a:r>
            <a:r>
              <a:rPr lang="es-ES_tradnl" dirty="0" err="1"/>
              <a:t>the</a:t>
            </a:r>
            <a:r>
              <a:rPr lang="es-ES_tradnl" dirty="0"/>
              <a:t> </a:t>
            </a:r>
            <a:r>
              <a:rPr lang="es-ES_tradnl" dirty="0" err="1"/>
              <a:t>text</a:t>
            </a:r>
            <a:r>
              <a:rPr lang="es-ES_tradnl" dirty="0"/>
              <a:t> </a:t>
            </a:r>
            <a:r>
              <a:rPr lang="es-ES_tradnl" dirty="0" err="1"/>
              <a:t>style</a:t>
            </a:r>
            <a:r>
              <a:rPr lang="es-ES_tradnl" dirty="0"/>
              <a:t> of </a:t>
            </a:r>
            <a:r>
              <a:rPr lang="es-ES_tradnl" dirty="0" err="1"/>
              <a:t>the</a:t>
            </a:r>
            <a:r>
              <a:rPr lang="es-ES_tradnl" dirty="0"/>
              <a:t> </a:t>
            </a:r>
            <a:r>
              <a:rPr lang="es-ES_tradnl" dirty="0" err="1"/>
              <a:t>pattern</a:t>
            </a:r>
            <a:r>
              <a:rPr lang="es-ES_tradnl" dirty="0"/>
              <a:t>.</a:t>
            </a:r>
          </a:p>
        </p:txBody>
      </p:sp>
      <p:sp>
        <p:nvSpPr>
          <p:cNvPr id="14" name="Marcador de texto 23"/>
          <p:cNvSpPr>
            <a:spLocks noGrp="1"/>
          </p:cNvSpPr>
          <p:nvPr>
            <p:ph type="body" sz="quarter" idx="12" hasCustomPrompt="1"/>
          </p:nvPr>
        </p:nvSpPr>
        <p:spPr>
          <a:xfrm>
            <a:off x="381000" y="1268344"/>
            <a:ext cx="8305800" cy="286136"/>
          </a:xfrm>
          <a:prstGeom prst="rect">
            <a:avLst/>
          </a:prstGeom>
        </p:spPr>
        <p:txBody>
          <a:bodyPr/>
          <a:lstStyle>
            <a:lvl1pPr>
              <a:defRPr lang="es-ES_tradnl" sz="1500" b="1" dirty="0" smtClean="0">
                <a:solidFill>
                  <a:srgbClr val="FF6F4A"/>
                </a:solidFill>
                <a:latin typeface="Century Gothic" charset="0"/>
                <a:ea typeface="Century Gothic" charset="0"/>
                <a:cs typeface="Century Gothic" charset="0"/>
              </a:defRPr>
            </a:lvl1pPr>
          </a:lstStyle>
          <a:p>
            <a:pPr lvl="0"/>
            <a:r>
              <a:rPr lang="es-ES_tradnl" dirty="0"/>
              <a:t>- </a:t>
            </a:r>
            <a:r>
              <a:rPr lang="es-ES_tradnl" dirty="0" err="1"/>
              <a:t>Click</a:t>
            </a:r>
            <a:r>
              <a:rPr lang="es-ES_tradnl" dirty="0"/>
              <a:t> to </a:t>
            </a:r>
            <a:r>
              <a:rPr lang="es-ES_tradnl" dirty="0" err="1"/>
              <a:t>modify</a:t>
            </a:r>
            <a:r>
              <a:rPr lang="es-ES_tradnl" dirty="0"/>
              <a:t> </a:t>
            </a:r>
            <a:r>
              <a:rPr lang="es-ES_tradnl" dirty="0" err="1"/>
              <a:t>the</a:t>
            </a:r>
            <a:r>
              <a:rPr lang="es-ES_tradnl" dirty="0"/>
              <a:t> </a:t>
            </a:r>
            <a:r>
              <a:rPr lang="es-ES_tradnl" dirty="0" err="1"/>
              <a:t>text</a:t>
            </a:r>
            <a:r>
              <a:rPr lang="es-ES_tradnl" dirty="0"/>
              <a:t> </a:t>
            </a:r>
            <a:r>
              <a:rPr lang="es-ES_tradnl" dirty="0" err="1"/>
              <a:t>style</a:t>
            </a:r>
            <a:r>
              <a:rPr lang="es-ES_tradnl" dirty="0"/>
              <a:t> of </a:t>
            </a:r>
            <a:r>
              <a:rPr lang="es-ES_tradnl" dirty="0" err="1"/>
              <a:t>the</a:t>
            </a:r>
            <a:r>
              <a:rPr lang="es-ES_tradnl" dirty="0"/>
              <a:t> </a:t>
            </a:r>
            <a:r>
              <a:rPr lang="es-ES_tradnl" dirty="0" err="1"/>
              <a:t>pattern</a:t>
            </a:r>
            <a:r>
              <a:rPr lang="es-ES_tradnl" dirty="0"/>
              <a:t>.</a:t>
            </a:r>
          </a:p>
        </p:txBody>
      </p:sp>
      <p:sp>
        <p:nvSpPr>
          <p:cNvPr id="15" name="object 5"/>
          <p:cNvSpPr txBox="1"/>
          <p:nvPr userDrawn="1"/>
        </p:nvSpPr>
        <p:spPr>
          <a:xfrm>
            <a:off x="474371" y="6493467"/>
            <a:ext cx="541630" cy="105157"/>
          </a:xfrm>
          <a:prstGeom prst="rect">
            <a:avLst/>
          </a:prstGeom>
        </p:spPr>
        <p:txBody>
          <a:bodyPr vert="horz" wrap="square" lIns="0" tIns="9525" rIns="0" bIns="0" rtlCol="0">
            <a:spAutoFit/>
          </a:bodyPr>
          <a:lstStyle/>
          <a:p>
            <a:pPr marL="9525">
              <a:lnSpc>
                <a:spcPct val="100000"/>
              </a:lnSpc>
              <a:spcBef>
                <a:spcPts val="75"/>
              </a:spcBef>
            </a:pPr>
            <a:r>
              <a:rPr lang="es-ES" sz="600" dirty="0">
                <a:solidFill>
                  <a:srgbClr val="888888"/>
                </a:solidFill>
                <a:latin typeface="Arial"/>
                <a:cs typeface="Arial"/>
              </a:rPr>
              <a:t>Page </a:t>
            </a:r>
            <a:fld id="{B208E919-3E8E-1A48-A613-1AF55E12D81E}" type="slidenum">
              <a:rPr lang="es-ES" sz="600" smtClean="0">
                <a:solidFill>
                  <a:srgbClr val="888888"/>
                </a:solidFill>
                <a:latin typeface="Arial"/>
                <a:cs typeface="Arial"/>
              </a:rPr>
              <a:pPr marL="9525">
                <a:lnSpc>
                  <a:spcPct val="100000"/>
                </a:lnSpc>
                <a:spcBef>
                  <a:spcPts val="75"/>
                </a:spcBef>
              </a:pPr>
              <a:t>‹#›</a:t>
            </a:fld>
            <a:endParaRPr sz="600" dirty="0">
              <a:latin typeface="Arial"/>
              <a:cs typeface="Arial"/>
            </a:endParaRPr>
          </a:p>
        </p:txBody>
      </p:sp>
      <p:pic>
        <p:nvPicPr>
          <p:cNvPr id="9" name="Imagen 8"/>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8025738" y="6413605"/>
            <a:ext cx="661063" cy="202413"/>
          </a:xfrm>
          <a:prstGeom prst="rect">
            <a:avLst/>
          </a:prstGeom>
        </p:spPr>
      </p:pic>
      <p:sp>
        <p:nvSpPr>
          <p:cNvPr id="10" name="Marcador de texto 23"/>
          <p:cNvSpPr>
            <a:spLocks noGrp="1"/>
          </p:cNvSpPr>
          <p:nvPr>
            <p:ph type="body" sz="quarter" idx="14" hasCustomPrompt="1"/>
          </p:nvPr>
        </p:nvSpPr>
        <p:spPr>
          <a:xfrm>
            <a:off x="382868" y="1909482"/>
            <a:ext cx="4194449" cy="302090"/>
          </a:xfrm>
          <a:prstGeom prst="rect">
            <a:avLst/>
          </a:prstGeom>
        </p:spPr>
        <p:txBody>
          <a:bodyPr/>
          <a:lstStyle>
            <a:lvl1pPr>
              <a:defRPr lang="es-ES_tradnl" sz="1200" b="1" kern="1200" dirty="0" err="1" smtClean="0">
                <a:solidFill>
                  <a:srgbClr val="382F2D"/>
                </a:solidFill>
                <a:latin typeface="Century Gothic" charset="0"/>
                <a:ea typeface="Century Gothic" charset="0"/>
                <a:cs typeface="Century Gothic" charset="0"/>
              </a:defRPr>
            </a:lvl1pPr>
          </a:lstStyle>
          <a:p>
            <a:pPr lvl="0"/>
            <a:r>
              <a:rPr lang="es-ES_tradnl" dirty="0" err="1"/>
              <a:t>Click</a:t>
            </a:r>
            <a:r>
              <a:rPr lang="es-ES_tradnl" dirty="0"/>
              <a:t> to </a:t>
            </a:r>
            <a:r>
              <a:rPr lang="es-ES_tradnl" dirty="0" err="1"/>
              <a:t>modify</a:t>
            </a:r>
            <a:r>
              <a:rPr lang="es-ES_tradnl" dirty="0"/>
              <a:t> </a:t>
            </a:r>
            <a:r>
              <a:rPr lang="es-ES_tradnl" dirty="0" err="1"/>
              <a:t>the</a:t>
            </a:r>
            <a:r>
              <a:rPr lang="es-ES_tradnl" dirty="0"/>
              <a:t> </a:t>
            </a:r>
            <a:r>
              <a:rPr lang="es-ES_tradnl" dirty="0" err="1"/>
              <a:t>text</a:t>
            </a:r>
            <a:r>
              <a:rPr lang="es-ES_tradnl" dirty="0"/>
              <a:t> </a:t>
            </a:r>
            <a:r>
              <a:rPr lang="es-ES_tradnl" dirty="0" err="1"/>
              <a:t>style</a:t>
            </a:r>
            <a:r>
              <a:rPr lang="es-ES_tradnl" dirty="0"/>
              <a:t> of </a:t>
            </a:r>
            <a:r>
              <a:rPr lang="es-ES_tradnl" dirty="0" err="1"/>
              <a:t>the</a:t>
            </a:r>
            <a:r>
              <a:rPr lang="es-ES_tradnl" dirty="0"/>
              <a:t> </a:t>
            </a:r>
            <a:r>
              <a:rPr lang="es-ES_tradnl" dirty="0" err="1"/>
              <a:t>pattern</a:t>
            </a:r>
            <a:r>
              <a:rPr lang="es-ES_tradnl" dirty="0"/>
              <a:t>.</a:t>
            </a:r>
          </a:p>
        </p:txBody>
      </p:sp>
      <p:sp>
        <p:nvSpPr>
          <p:cNvPr id="16" name="Marcador de texto 23"/>
          <p:cNvSpPr>
            <a:spLocks noGrp="1"/>
          </p:cNvSpPr>
          <p:nvPr>
            <p:ph type="body" sz="quarter" idx="15" hasCustomPrompt="1"/>
          </p:nvPr>
        </p:nvSpPr>
        <p:spPr>
          <a:xfrm>
            <a:off x="382867" y="2272553"/>
            <a:ext cx="4194449" cy="343057"/>
          </a:xfrm>
          <a:prstGeom prst="rect">
            <a:avLst/>
          </a:prstGeom>
        </p:spPr>
        <p:txBody>
          <a:bodyPr/>
          <a:lstStyle>
            <a:lvl1pPr>
              <a:lnSpc>
                <a:spcPts val="1650"/>
              </a:lnSpc>
              <a:defRPr lang="es-ES_tradnl" sz="1200" kern="1200" dirty="0" smtClean="0">
                <a:solidFill>
                  <a:schemeClr val="bg1">
                    <a:lumMod val="50000"/>
                  </a:schemeClr>
                </a:solidFill>
                <a:latin typeface="Century Gothic" charset="0"/>
                <a:ea typeface="Century Gothic" charset="0"/>
                <a:cs typeface="Century Gothic" charset="0"/>
              </a:defRPr>
            </a:lvl1pPr>
          </a:lstStyle>
          <a:p>
            <a:pPr lvl="0"/>
            <a:r>
              <a:rPr lang="es-ES_tradnl" dirty="0" err="1"/>
              <a:t>Click</a:t>
            </a:r>
            <a:r>
              <a:rPr lang="es-ES_tradnl" dirty="0"/>
              <a:t> to </a:t>
            </a:r>
            <a:r>
              <a:rPr lang="es-ES_tradnl" dirty="0" err="1"/>
              <a:t>modify</a:t>
            </a:r>
            <a:r>
              <a:rPr lang="es-ES_tradnl" dirty="0"/>
              <a:t> </a:t>
            </a:r>
            <a:r>
              <a:rPr lang="es-ES_tradnl" dirty="0" err="1"/>
              <a:t>the</a:t>
            </a:r>
            <a:r>
              <a:rPr lang="es-ES_tradnl" dirty="0"/>
              <a:t> </a:t>
            </a:r>
            <a:r>
              <a:rPr lang="es-ES_tradnl" dirty="0" err="1"/>
              <a:t>text</a:t>
            </a:r>
            <a:r>
              <a:rPr lang="es-ES_tradnl" dirty="0"/>
              <a:t> </a:t>
            </a:r>
            <a:r>
              <a:rPr lang="es-ES_tradnl" dirty="0" err="1"/>
              <a:t>style</a:t>
            </a:r>
            <a:r>
              <a:rPr lang="es-ES_tradnl" dirty="0"/>
              <a:t> of </a:t>
            </a:r>
            <a:r>
              <a:rPr lang="es-ES_tradnl" dirty="0" err="1"/>
              <a:t>the</a:t>
            </a:r>
            <a:r>
              <a:rPr lang="es-ES_tradnl" dirty="0"/>
              <a:t> </a:t>
            </a:r>
            <a:r>
              <a:rPr lang="es-ES_tradnl" dirty="0" err="1"/>
              <a:t>pattern</a:t>
            </a:r>
            <a:r>
              <a:rPr lang="es-ES_tradnl" dirty="0"/>
              <a:t>.</a:t>
            </a:r>
          </a:p>
        </p:txBody>
      </p:sp>
    </p:spTree>
    <p:extLst>
      <p:ext uri="{BB962C8B-B14F-4D97-AF65-F5344CB8AC3E}">
        <p14:creationId xmlns:p14="http://schemas.microsoft.com/office/powerpoint/2010/main" val="1791862535"/>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2.Title Slide + photo">
    <p:spTree>
      <p:nvGrpSpPr>
        <p:cNvPr id="1" name=""/>
        <p:cNvGrpSpPr/>
        <p:nvPr/>
      </p:nvGrpSpPr>
      <p:grpSpPr>
        <a:xfrm>
          <a:off x="0" y="0"/>
          <a:ext cx="0" cy="0"/>
          <a:chOff x="0" y="0"/>
          <a:chExt cx="0" cy="0"/>
        </a:xfrm>
      </p:grpSpPr>
      <p:sp>
        <p:nvSpPr>
          <p:cNvPr id="10" name="Picture Placeholder 5"/>
          <p:cNvSpPr>
            <a:spLocks noGrp="1"/>
          </p:cNvSpPr>
          <p:nvPr>
            <p:ph type="pic" sz="quarter" idx="13"/>
          </p:nvPr>
        </p:nvSpPr>
        <p:spPr>
          <a:xfrm>
            <a:off x="6109855" y="1995055"/>
            <a:ext cx="2576945" cy="4253345"/>
          </a:xfrm>
          <a:prstGeom prst="rect">
            <a:avLst/>
          </a:prstGeom>
        </p:spPr>
        <p:txBody>
          <a:bodyPr/>
          <a:lstStyle>
            <a:lvl1pPr>
              <a:defRPr sz="1200"/>
            </a:lvl1pPr>
          </a:lstStyle>
          <a:p>
            <a:pPr marL="257175" marR="0" lvl="0" indent="-257175" algn="l" defTabSz="342900" rtl="0" eaLnBrk="1" fontAlgn="base" latinLnBrk="0" hangingPunct="1">
              <a:lnSpc>
                <a:spcPct val="100000"/>
              </a:lnSpc>
              <a:spcBef>
                <a:spcPct val="20000"/>
              </a:spcBef>
              <a:spcAft>
                <a:spcPct val="0"/>
              </a:spcAft>
              <a:buClr>
                <a:srgbClr val="D12F2C"/>
              </a:buClr>
              <a:buSzPct val="80000"/>
              <a:buFont typeface="Lucida Grande" charset="0"/>
              <a:buNone/>
              <a:tabLst/>
              <a:defRPr/>
            </a:pPr>
            <a:endParaRPr lang="en-US" dirty="0"/>
          </a:p>
        </p:txBody>
      </p:sp>
      <p:cxnSp>
        <p:nvCxnSpPr>
          <p:cNvPr id="15" name="Conector recto 14"/>
          <p:cNvCxnSpPr/>
          <p:nvPr userDrawn="1"/>
        </p:nvCxnSpPr>
        <p:spPr>
          <a:xfrm>
            <a:off x="-318463" y="402588"/>
            <a:ext cx="691116" cy="0"/>
          </a:xfrm>
          <a:prstGeom prst="line">
            <a:avLst/>
          </a:prstGeom>
          <a:ln w="12700">
            <a:solidFill>
              <a:srgbClr val="B1AFB8"/>
            </a:solidFill>
          </a:ln>
        </p:spPr>
        <p:style>
          <a:lnRef idx="1">
            <a:schemeClr val="accent1"/>
          </a:lnRef>
          <a:fillRef idx="0">
            <a:schemeClr val="accent1"/>
          </a:fillRef>
          <a:effectRef idx="0">
            <a:schemeClr val="accent1"/>
          </a:effectRef>
          <a:fontRef idx="minor">
            <a:schemeClr val="tx1"/>
          </a:fontRef>
        </p:style>
      </p:cxnSp>
      <p:sp>
        <p:nvSpPr>
          <p:cNvPr id="16" name="Rectángulo 15"/>
          <p:cNvSpPr/>
          <p:nvPr userDrawn="1"/>
        </p:nvSpPr>
        <p:spPr>
          <a:xfrm>
            <a:off x="401452" y="271791"/>
            <a:ext cx="1884548" cy="219291"/>
          </a:xfrm>
          <a:prstGeom prst="rect">
            <a:avLst/>
          </a:prstGeom>
        </p:spPr>
        <p:txBody>
          <a:bodyPr wrap="square">
            <a:spAutoFit/>
          </a:bodyPr>
          <a:lstStyle/>
          <a:p>
            <a:r>
              <a:rPr lang="en-CA" sz="825" b="1" dirty="0">
                <a:solidFill>
                  <a:srgbClr val="B1AFB8"/>
                </a:solidFill>
                <a:latin typeface="Franklin Gothic Book" charset="0"/>
                <a:ea typeface="Franklin Gothic Book" charset="0"/>
                <a:cs typeface="Franklin Gothic Book" charset="0"/>
              </a:rPr>
              <a:t>Brand</a:t>
            </a:r>
            <a:r>
              <a:rPr lang="en-CA" sz="825" b="1" baseline="0" dirty="0">
                <a:solidFill>
                  <a:srgbClr val="B1AFB8"/>
                </a:solidFill>
                <a:latin typeface="Franklin Gothic Book" charset="0"/>
                <a:ea typeface="Franklin Gothic Book" charset="0"/>
                <a:cs typeface="Franklin Gothic Book" charset="0"/>
              </a:rPr>
              <a:t> Presentation</a:t>
            </a:r>
            <a:endParaRPr lang="es-ES_tradnl" sz="825" dirty="0"/>
          </a:p>
        </p:txBody>
      </p:sp>
      <p:sp>
        <p:nvSpPr>
          <p:cNvPr id="17" name="object 5"/>
          <p:cNvSpPr txBox="1"/>
          <p:nvPr userDrawn="1"/>
        </p:nvSpPr>
        <p:spPr>
          <a:xfrm>
            <a:off x="474371" y="6493467"/>
            <a:ext cx="541630" cy="105157"/>
          </a:xfrm>
          <a:prstGeom prst="rect">
            <a:avLst/>
          </a:prstGeom>
        </p:spPr>
        <p:txBody>
          <a:bodyPr vert="horz" wrap="square" lIns="0" tIns="9525" rIns="0" bIns="0" rtlCol="0">
            <a:spAutoFit/>
          </a:bodyPr>
          <a:lstStyle/>
          <a:p>
            <a:pPr marL="9525">
              <a:lnSpc>
                <a:spcPct val="100000"/>
              </a:lnSpc>
              <a:spcBef>
                <a:spcPts val="75"/>
              </a:spcBef>
            </a:pPr>
            <a:r>
              <a:rPr lang="es-ES" sz="600" dirty="0">
                <a:solidFill>
                  <a:srgbClr val="888888"/>
                </a:solidFill>
                <a:latin typeface="Arial"/>
                <a:cs typeface="Arial"/>
              </a:rPr>
              <a:t>Page </a:t>
            </a:r>
            <a:fld id="{B208E919-3E8E-1A48-A613-1AF55E12D81E}" type="slidenum">
              <a:rPr lang="es-ES" sz="600" smtClean="0">
                <a:solidFill>
                  <a:srgbClr val="888888"/>
                </a:solidFill>
                <a:latin typeface="Arial"/>
                <a:cs typeface="Arial"/>
              </a:rPr>
              <a:pPr marL="9525">
                <a:lnSpc>
                  <a:spcPct val="100000"/>
                </a:lnSpc>
                <a:spcBef>
                  <a:spcPts val="75"/>
                </a:spcBef>
              </a:pPr>
              <a:t>‹#›</a:t>
            </a:fld>
            <a:endParaRPr sz="600" dirty="0">
              <a:latin typeface="Arial"/>
              <a:cs typeface="Arial"/>
            </a:endParaRPr>
          </a:p>
        </p:txBody>
      </p:sp>
      <p:pic>
        <p:nvPicPr>
          <p:cNvPr id="18" name="Imagen 17"/>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8025738" y="6413605"/>
            <a:ext cx="661063" cy="202413"/>
          </a:xfrm>
          <a:prstGeom prst="rect">
            <a:avLst/>
          </a:prstGeom>
        </p:spPr>
      </p:pic>
      <p:sp>
        <p:nvSpPr>
          <p:cNvPr id="20" name="Marcador de texto 23"/>
          <p:cNvSpPr>
            <a:spLocks noGrp="1"/>
          </p:cNvSpPr>
          <p:nvPr>
            <p:ph type="body" sz="quarter" idx="11" hasCustomPrompt="1"/>
          </p:nvPr>
        </p:nvSpPr>
        <p:spPr>
          <a:xfrm>
            <a:off x="381000" y="913109"/>
            <a:ext cx="8305800" cy="333800"/>
          </a:xfrm>
          <a:prstGeom prst="rect">
            <a:avLst/>
          </a:prstGeom>
        </p:spPr>
        <p:txBody>
          <a:bodyPr/>
          <a:lstStyle>
            <a:lvl1pPr>
              <a:defRPr lang="es-ES_tradnl" sz="1800" b="1" dirty="0" smtClean="0">
                <a:solidFill>
                  <a:srgbClr val="FF6F4A"/>
                </a:solidFill>
                <a:latin typeface="Century Gothic" charset="0"/>
                <a:ea typeface="Century Gothic" charset="0"/>
                <a:cs typeface="Century Gothic" charset="0"/>
              </a:defRPr>
            </a:lvl1pPr>
          </a:lstStyle>
          <a:p>
            <a:pPr lvl="0"/>
            <a:r>
              <a:rPr lang="es-ES_tradnl" dirty="0" err="1"/>
              <a:t>Click</a:t>
            </a:r>
            <a:r>
              <a:rPr lang="es-ES_tradnl" dirty="0"/>
              <a:t> to </a:t>
            </a:r>
            <a:r>
              <a:rPr lang="es-ES_tradnl" dirty="0" err="1"/>
              <a:t>modify</a:t>
            </a:r>
            <a:r>
              <a:rPr lang="es-ES_tradnl" dirty="0"/>
              <a:t> </a:t>
            </a:r>
            <a:r>
              <a:rPr lang="es-ES_tradnl" dirty="0" err="1"/>
              <a:t>the</a:t>
            </a:r>
            <a:r>
              <a:rPr lang="es-ES_tradnl" dirty="0"/>
              <a:t> </a:t>
            </a:r>
            <a:r>
              <a:rPr lang="es-ES_tradnl" dirty="0" err="1"/>
              <a:t>text</a:t>
            </a:r>
            <a:r>
              <a:rPr lang="es-ES_tradnl" dirty="0"/>
              <a:t> </a:t>
            </a:r>
            <a:r>
              <a:rPr lang="es-ES_tradnl" dirty="0" err="1"/>
              <a:t>style</a:t>
            </a:r>
            <a:r>
              <a:rPr lang="es-ES_tradnl" dirty="0"/>
              <a:t> of </a:t>
            </a:r>
            <a:r>
              <a:rPr lang="es-ES_tradnl" dirty="0" err="1"/>
              <a:t>the</a:t>
            </a:r>
            <a:r>
              <a:rPr lang="es-ES_tradnl" dirty="0"/>
              <a:t> </a:t>
            </a:r>
            <a:r>
              <a:rPr lang="es-ES_tradnl" dirty="0" err="1"/>
              <a:t>pattern</a:t>
            </a:r>
            <a:r>
              <a:rPr lang="es-ES_tradnl" dirty="0"/>
              <a:t>.</a:t>
            </a:r>
          </a:p>
        </p:txBody>
      </p:sp>
      <p:sp>
        <p:nvSpPr>
          <p:cNvPr id="22" name="Marcador de texto 23"/>
          <p:cNvSpPr>
            <a:spLocks noGrp="1"/>
          </p:cNvSpPr>
          <p:nvPr>
            <p:ph type="body" sz="quarter" idx="14" hasCustomPrompt="1"/>
          </p:nvPr>
        </p:nvSpPr>
        <p:spPr>
          <a:xfrm>
            <a:off x="382868" y="1909482"/>
            <a:ext cx="4194449" cy="302090"/>
          </a:xfrm>
          <a:prstGeom prst="rect">
            <a:avLst/>
          </a:prstGeom>
        </p:spPr>
        <p:txBody>
          <a:bodyPr/>
          <a:lstStyle>
            <a:lvl1pPr>
              <a:defRPr lang="es-ES_tradnl" sz="1200" b="1" kern="1200" dirty="0" err="1" smtClean="0">
                <a:solidFill>
                  <a:srgbClr val="382F2D"/>
                </a:solidFill>
                <a:latin typeface="Century Gothic" charset="0"/>
                <a:ea typeface="Century Gothic" charset="0"/>
                <a:cs typeface="Century Gothic" charset="0"/>
              </a:defRPr>
            </a:lvl1pPr>
          </a:lstStyle>
          <a:p>
            <a:pPr lvl="0"/>
            <a:r>
              <a:rPr lang="es-ES_tradnl" dirty="0" err="1"/>
              <a:t>Click</a:t>
            </a:r>
            <a:r>
              <a:rPr lang="es-ES_tradnl" dirty="0"/>
              <a:t> to </a:t>
            </a:r>
            <a:r>
              <a:rPr lang="es-ES_tradnl" dirty="0" err="1"/>
              <a:t>modify</a:t>
            </a:r>
            <a:r>
              <a:rPr lang="es-ES_tradnl" dirty="0"/>
              <a:t> </a:t>
            </a:r>
            <a:r>
              <a:rPr lang="es-ES_tradnl" dirty="0" err="1"/>
              <a:t>the</a:t>
            </a:r>
            <a:r>
              <a:rPr lang="es-ES_tradnl" dirty="0"/>
              <a:t> </a:t>
            </a:r>
            <a:r>
              <a:rPr lang="es-ES_tradnl" dirty="0" err="1"/>
              <a:t>text</a:t>
            </a:r>
            <a:r>
              <a:rPr lang="es-ES_tradnl" dirty="0"/>
              <a:t> </a:t>
            </a:r>
            <a:r>
              <a:rPr lang="es-ES_tradnl" dirty="0" err="1"/>
              <a:t>style</a:t>
            </a:r>
            <a:r>
              <a:rPr lang="es-ES_tradnl" dirty="0"/>
              <a:t> of </a:t>
            </a:r>
            <a:r>
              <a:rPr lang="es-ES_tradnl" dirty="0" err="1"/>
              <a:t>the</a:t>
            </a:r>
            <a:r>
              <a:rPr lang="es-ES_tradnl" dirty="0"/>
              <a:t> </a:t>
            </a:r>
            <a:r>
              <a:rPr lang="es-ES_tradnl" dirty="0" err="1"/>
              <a:t>pattern</a:t>
            </a:r>
            <a:r>
              <a:rPr lang="es-ES_tradnl" dirty="0"/>
              <a:t>.</a:t>
            </a:r>
          </a:p>
        </p:txBody>
      </p:sp>
      <p:sp>
        <p:nvSpPr>
          <p:cNvPr id="23" name="Marcador de texto 23"/>
          <p:cNvSpPr>
            <a:spLocks noGrp="1"/>
          </p:cNvSpPr>
          <p:nvPr>
            <p:ph type="body" sz="quarter" idx="15" hasCustomPrompt="1"/>
          </p:nvPr>
        </p:nvSpPr>
        <p:spPr>
          <a:xfrm>
            <a:off x="382867" y="2272553"/>
            <a:ext cx="4194449" cy="343057"/>
          </a:xfrm>
          <a:prstGeom prst="rect">
            <a:avLst/>
          </a:prstGeom>
        </p:spPr>
        <p:txBody>
          <a:bodyPr/>
          <a:lstStyle>
            <a:lvl1pPr>
              <a:lnSpc>
                <a:spcPts val="1650"/>
              </a:lnSpc>
              <a:defRPr lang="es-ES_tradnl" sz="1200" kern="1200" dirty="0" smtClean="0">
                <a:solidFill>
                  <a:schemeClr val="bg1">
                    <a:lumMod val="50000"/>
                  </a:schemeClr>
                </a:solidFill>
                <a:latin typeface="Century Gothic" charset="0"/>
                <a:ea typeface="Century Gothic" charset="0"/>
                <a:cs typeface="Century Gothic" charset="0"/>
              </a:defRPr>
            </a:lvl1pPr>
          </a:lstStyle>
          <a:p>
            <a:pPr lvl="0"/>
            <a:r>
              <a:rPr lang="es-ES_tradnl" dirty="0" err="1"/>
              <a:t>Click</a:t>
            </a:r>
            <a:r>
              <a:rPr lang="es-ES_tradnl" dirty="0"/>
              <a:t> to </a:t>
            </a:r>
            <a:r>
              <a:rPr lang="es-ES_tradnl" dirty="0" err="1"/>
              <a:t>modify</a:t>
            </a:r>
            <a:r>
              <a:rPr lang="es-ES_tradnl" dirty="0"/>
              <a:t> </a:t>
            </a:r>
            <a:r>
              <a:rPr lang="es-ES_tradnl" dirty="0" err="1"/>
              <a:t>the</a:t>
            </a:r>
            <a:r>
              <a:rPr lang="es-ES_tradnl" dirty="0"/>
              <a:t> </a:t>
            </a:r>
            <a:r>
              <a:rPr lang="es-ES_tradnl" dirty="0" err="1"/>
              <a:t>text</a:t>
            </a:r>
            <a:r>
              <a:rPr lang="es-ES_tradnl" dirty="0"/>
              <a:t> </a:t>
            </a:r>
            <a:r>
              <a:rPr lang="es-ES_tradnl" dirty="0" err="1"/>
              <a:t>style</a:t>
            </a:r>
            <a:r>
              <a:rPr lang="es-ES_tradnl" dirty="0"/>
              <a:t> of </a:t>
            </a:r>
            <a:r>
              <a:rPr lang="es-ES_tradnl" dirty="0" err="1"/>
              <a:t>the</a:t>
            </a:r>
            <a:r>
              <a:rPr lang="es-ES_tradnl" dirty="0"/>
              <a:t> </a:t>
            </a:r>
            <a:r>
              <a:rPr lang="es-ES_tradnl" dirty="0" err="1"/>
              <a:t>pattern</a:t>
            </a:r>
            <a:r>
              <a:rPr lang="es-ES_tradnl" dirty="0"/>
              <a:t>.</a:t>
            </a:r>
          </a:p>
        </p:txBody>
      </p:sp>
      <p:sp>
        <p:nvSpPr>
          <p:cNvPr id="12" name="object 2"/>
          <p:cNvSpPr/>
          <p:nvPr userDrawn="1"/>
        </p:nvSpPr>
        <p:spPr>
          <a:xfrm>
            <a:off x="453334" y="1395663"/>
            <a:ext cx="8235000" cy="128338"/>
          </a:xfrm>
          <a:custGeom>
            <a:avLst/>
            <a:gdLst/>
            <a:ahLst/>
            <a:cxnLst/>
            <a:rect l="l" t="t" r="r" b="b"/>
            <a:pathLst>
              <a:path w="8064500">
                <a:moveTo>
                  <a:pt x="0" y="0"/>
                </a:moveTo>
                <a:lnTo>
                  <a:pt x="8063992" y="0"/>
                </a:lnTo>
              </a:path>
            </a:pathLst>
          </a:custGeom>
          <a:ln w="8999">
            <a:solidFill>
              <a:srgbClr val="CDCFD2"/>
            </a:solidFill>
          </a:ln>
        </p:spPr>
        <p:txBody>
          <a:bodyPr wrap="square" lIns="0" tIns="0" rIns="0" bIns="0" rtlCol="0"/>
          <a:lstStyle/>
          <a:p>
            <a:endParaRPr sz="1350"/>
          </a:p>
        </p:txBody>
      </p:sp>
    </p:spTree>
    <p:extLst>
      <p:ext uri="{BB962C8B-B14F-4D97-AF65-F5344CB8AC3E}">
        <p14:creationId xmlns:p14="http://schemas.microsoft.com/office/powerpoint/2010/main" val="3175601952"/>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2.Title and Subtitle Slide + photo">
    <p:spTree>
      <p:nvGrpSpPr>
        <p:cNvPr id="1" name=""/>
        <p:cNvGrpSpPr/>
        <p:nvPr/>
      </p:nvGrpSpPr>
      <p:grpSpPr>
        <a:xfrm>
          <a:off x="0" y="0"/>
          <a:ext cx="0" cy="0"/>
          <a:chOff x="0" y="0"/>
          <a:chExt cx="0" cy="0"/>
        </a:xfrm>
      </p:grpSpPr>
      <p:cxnSp>
        <p:nvCxnSpPr>
          <p:cNvPr id="7" name="Conector recto 6"/>
          <p:cNvCxnSpPr/>
          <p:nvPr userDrawn="1"/>
        </p:nvCxnSpPr>
        <p:spPr>
          <a:xfrm>
            <a:off x="-318463" y="402588"/>
            <a:ext cx="691116" cy="0"/>
          </a:xfrm>
          <a:prstGeom prst="line">
            <a:avLst/>
          </a:prstGeom>
          <a:ln w="12700">
            <a:solidFill>
              <a:srgbClr val="B1AFB8"/>
            </a:solidFill>
          </a:ln>
        </p:spPr>
        <p:style>
          <a:lnRef idx="1">
            <a:schemeClr val="accent1"/>
          </a:lnRef>
          <a:fillRef idx="0">
            <a:schemeClr val="accent1"/>
          </a:fillRef>
          <a:effectRef idx="0">
            <a:schemeClr val="accent1"/>
          </a:effectRef>
          <a:fontRef idx="minor">
            <a:schemeClr val="tx1"/>
          </a:fontRef>
        </p:style>
      </p:cxnSp>
      <p:sp>
        <p:nvSpPr>
          <p:cNvPr id="8" name="Rectángulo 7"/>
          <p:cNvSpPr/>
          <p:nvPr userDrawn="1"/>
        </p:nvSpPr>
        <p:spPr>
          <a:xfrm>
            <a:off x="401452" y="271791"/>
            <a:ext cx="1884548" cy="219291"/>
          </a:xfrm>
          <a:prstGeom prst="rect">
            <a:avLst/>
          </a:prstGeom>
        </p:spPr>
        <p:txBody>
          <a:bodyPr wrap="square">
            <a:spAutoFit/>
          </a:bodyPr>
          <a:lstStyle/>
          <a:p>
            <a:r>
              <a:rPr lang="en-CA" sz="825" b="1" dirty="0">
                <a:solidFill>
                  <a:srgbClr val="B1AFB8"/>
                </a:solidFill>
                <a:latin typeface="Franklin Gothic Book" charset="0"/>
                <a:ea typeface="Franklin Gothic Book" charset="0"/>
                <a:cs typeface="Franklin Gothic Book" charset="0"/>
              </a:rPr>
              <a:t>Brand</a:t>
            </a:r>
            <a:r>
              <a:rPr lang="en-CA" sz="825" b="1" baseline="0" dirty="0">
                <a:solidFill>
                  <a:srgbClr val="B1AFB8"/>
                </a:solidFill>
                <a:latin typeface="Franklin Gothic Book" charset="0"/>
                <a:ea typeface="Franklin Gothic Book" charset="0"/>
                <a:cs typeface="Franklin Gothic Book" charset="0"/>
              </a:rPr>
              <a:t> Presentation</a:t>
            </a:r>
            <a:endParaRPr lang="es-ES_tradnl" sz="825" dirty="0"/>
          </a:p>
        </p:txBody>
      </p:sp>
      <p:sp>
        <p:nvSpPr>
          <p:cNvPr id="9" name="object 5"/>
          <p:cNvSpPr txBox="1"/>
          <p:nvPr userDrawn="1"/>
        </p:nvSpPr>
        <p:spPr>
          <a:xfrm>
            <a:off x="474371" y="6493467"/>
            <a:ext cx="541630" cy="105157"/>
          </a:xfrm>
          <a:prstGeom prst="rect">
            <a:avLst/>
          </a:prstGeom>
        </p:spPr>
        <p:txBody>
          <a:bodyPr vert="horz" wrap="square" lIns="0" tIns="9525" rIns="0" bIns="0" rtlCol="0">
            <a:spAutoFit/>
          </a:bodyPr>
          <a:lstStyle/>
          <a:p>
            <a:pPr marL="9525">
              <a:lnSpc>
                <a:spcPct val="100000"/>
              </a:lnSpc>
              <a:spcBef>
                <a:spcPts val="75"/>
              </a:spcBef>
            </a:pPr>
            <a:r>
              <a:rPr lang="es-ES" sz="600" dirty="0">
                <a:solidFill>
                  <a:srgbClr val="888888"/>
                </a:solidFill>
                <a:latin typeface="Arial"/>
                <a:cs typeface="Arial"/>
              </a:rPr>
              <a:t>Page </a:t>
            </a:r>
            <a:fld id="{B208E919-3E8E-1A48-A613-1AF55E12D81E}" type="slidenum">
              <a:rPr lang="es-ES" sz="600" smtClean="0">
                <a:solidFill>
                  <a:srgbClr val="888888"/>
                </a:solidFill>
                <a:latin typeface="Arial"/>
                <a:cs typeface="Arial"/>
              </a:rPr>
              <a:pPr marL="9525">
                <a:lnSpc>
                  <a:spcPct val="100000"/>
                </a:lnSpc>
                <a:spcBef>
                  <a:spcPts val="75"/>
                </a:spcBef>
              </a:pPr>
              <a:t>‹#›</a:t>
            </a:fld>
            <a:endParaRPr sz="600" dirty="0">
              <a:latin typeface="Arial"/>
              <a:cs typeface="Arial"/>
            </a:endParaRPr>
          </a:p>
        </p:txBody>
      </p:sp>
      <p:pic>
        <p:nvPicPr>
          <p:cNvPr id="10" name="Imagen 9"/>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8025738" y="6413605"/>
            <a:ext cx="661063" cy="202413"/>
          </a:xfrm>
          <a:prstGeom prst="rect">
            <a:avLst/>
          </a:prstGeom>
        </p:spPr>
      </p:pic>
      <p:sp>
        <p:nvSpPr>
          <p:cNvPr id="13" name="object 2"/>
          <p:cNvSpPr/>
          <p:nvPr userDrawn="1"/>
        </p:nvSpPr>
        <p:spPr>
          <a:xfrm>
            <a:off x="459938" y="1655066"/>
            <a:ext cx="8235000" cy="45719"/>
          </a:xfrm>
          <a:custGeom>
            <a:avLst/>
            <a:gdLst/>
            <a:ahLst/>
            <a:cxnLst/>
            <a:rect l="l" t="t" r="r" b="b"/>
            <a:pathLst>
              <a:path w="8064500">
                <a:moveTo>
                  <a:pt x="0" y="0"/>
                </a:moveTo>
                <a:lnTo>
                  <a:pt x="8063992" y="0"/>
                </a:lnTo>
              </a:path>
            </a:pathLst>
          </a:custGeom>
          <a:ln w="8999">
            <a:solidFill>
              <a:srgbClr val="CDCFD2"/>
            </a:solidFill>
          </a:ln>
        </p:spPr>
        <p:txBody>
          <a:bodyPr wrap="square" lIns="0" tIns="0" rIns="0" bIns="0" rtlCol="0"/>
          <a:lstStyle/>
          <a:p>
            <a:endParaRPr sz="1350"/>
          </a:p>
        </p:txBody>
      </p:sp>
      <p:sp>
        <p:nvSpPr>
          <p:cNvPr id="14" name="Marcador de texto 23"/>
          <p:cNvSpPr>
            <a:spLocks noGrp="1"/>
          </p:cNvSpPr>
          <p:nvPr>
            <p:ph type="body" sz="quarter" idx="11" hasCustomPrompt="1"/>
          </p:nvPr>
        </p:nvSpPr>
        <p:spPr>
          <a:xfrm>
            <a:off x="381000" y="917448"/>
            <a:ext cx="8305800" cy="346087"/>
          </a:xfrm>
          <a:prstGeom prst="rect">
            <a:avLst/>
          </a:prstGeom>
        </p:spPr>
        <p:txBody>
          <a:bodyPr/>
          <a:lstStyle>
            <a:lvl1pPr>
              <a:defRPr lang="es-ES_tradnl" sz="1800" b="1" dirty="0" smtClean="0">
                <a:solidFill>
                  <a:srgbClr val="FF6F4A"/>
                </a:solidFill>
                <a:latin typeface="Century Gothic" charset="0"/>
                <a:ea typeface="Century Gothic" charset="0"/>
                <a:cs typeface="Century Gothic" charset="0"/>
              </a:defRPr>
            </a:lvl1pPr>
          </a:lstStyle>
          <a:p>
            <a:pPr lvl="0"/>
            <a:r>
              <a:rPr lang="es-ES_tradnl" dirty="0" err="1"/>
              <a:t>Click</a:t>
            </a:r>
            <a:r>
              <a:rPr lang="es-ES_tradnl" dirty="0"/>
              <a:t> to </a:t>
            </a:r>
            <a:r>
              <a:rPr lang="es-ES_tradnl" dirty="0" err="1"/>
              <a:t>modify</a:t>
            </a:r>
            <a:r>
              <a:rPr lang="es-ES_tradnl" dirty="0"/>
              <a:t> </a:t>
            </a:r>
            <a:r>
              <a:rPr lang="es-ES_tradnl" dirty="0" err="1"/>
              <a:t>the</a:t>
            </a:r>
            <a:r>
              <a:rPr lang="es-ES_tradnl" dirty="0"/>
              <a:t> </a:t>
            </a:r>
            <a:r>
              <a:rPr lang="es-ES_tradnl" dirty="0" err="1"/>
              <a:t>text</a:t>
            </a:r>
            <a:r>
              <a:rPr lang="es-ES_tradnl" dirty="0"/>
              <a:t> </a:t>
            </a:r>
            <a:r>
              <a:rPr lang="es-ES_tradnl" dirty="0" err="1"/>
              <a:t>style</a:t>
            </a:r>
            <a:r>
              <a:rPr lang="es-ES_tradnl" dirty="0"/>
              <a:t> of </a:t>
            </a:r>
            <a:r>
              <a:rPr lang="es-ES_tradnl" dirty="0" err="1"/>
              <a:t>the</a:t>
            </a:r>
            <a:r>
              <a:rPr lang="es-ES_tradnl" dirty="0"/>
              <a:t> </a:t>
            </a:r>
            <a:r>
              <a:rPr lang="es-ES_tradnl" dirty="0" err="1"/>
              <a:t>pattern</a:t>
            </a:r>
            <a:r>
              <a:rPr lang="es-ES_tradnl" dirty="0"/>
              <a:t>.</a:t>
            </a:r>
          </a:p>
        </p:txBody>
      </p:sp>
      <p:sp>
        <p:nvSpPr>
          <p:cNvPr id="15" name="Marcador de texto 23"/>
          <p:cNvSpPr>
            <a:spLocks noGrp="1"/>
          </p:cNvSpPr>
          <p:nvPr>
            <p:ph type="body" sz="quarter" idx="12" hasCustomPrompt="1"/>
          </p:nvPr>
        </p:nvSpPr>
        <p:spPr>
          <a:xfrm>
            <a:off x="381000" y="1268344"/>
            <a:ext cx="8305800" cy="286136"/>
          </a:xfrm>
          <a:prstGeom prst="rect">
            <a:avLst/>
          </a:prstGeom>
        </p:spPr>
        <p:txBody>
          <a:bodyPr/>
          <a:lstStyle>
            <a:lvl1pPr>
              <a:defRPr lang="es-ES_tradnl" sz="1500" b="1" dirty="0" smtClean="0">
                <a:solidFill>
                  <a:srgbClr val="FF6F4A"/>
                </a:solidFill>
                <a:latin typeface="Century Gothic" charset="0"/>
                <a:ea typeface="Century Gothic" charset="0"/>
                <a:cs typeface="Century Gothic" charset="0"/>
              </a:defRPr>
            </a:lvl1pPr>
          </a:lstStyle>
          <a:p>
            <a:pPr lvl="0"/>
            <a:r>
              <a:rPr lang="es-ES_tradnl" dirty="0"/>
              <a:t>- </a:t>
            </a:r>
            <a:r>
              <a:rPr lang="es-ES_tradnl" dirty="0" err="1"/>
              <a:t>Click</a:t>
            </a:r>
            <a:r>
              <a:rPr lang="es-ES_tradnl" dirty="0"/>
              <a:t> to </a:t>
            </a:r>
            <a:r>
              <a:rPr lang="es-ES_tradnl" dirty="0" err="1"/>
              <a:t>modify</a:t>
            </a:r>
            <a:r>
              <a:rPr lang="es-ES_tradnl" dirty="0"/>
              <a:t> </a:t>
            </a:r>
            <a:r>
              <a:rPr lang="es-ES_tradnl" dirty="0" err="1"/>
              <a:t>the</a:t>
            </a:r>
            <a:r>
              <a:rPr lang="es-ES_tradnl" dirty="0"/>
              <a:t> </a:t>
            </a:r>
            <a:r>
              <a:rPr lang="es-ES_tradnl" dirty="0" err="1"/>
              <a:t>text</a:t>
            </a:r>
            <a:r>
              <a:rPr lang="es-ES_tradnl" dirty="0"/>
              <a:t> </a:t>
            </a:r>
            <a:r>
              <a:rPr lang="es-ES_tradnl" dirty="0" err="1"/>
              <a:t>style</a:t>
            </a:r>
            <a:r>
              <a:rPr lang="es-ES_tradnl" dirty="0"/>
              <a:t> of </a:t>
            </a:r>
            <a:r>
              <a:rPr lang="es-ES_tradnl" dirty="0" err="1"/>
              <a:t>the</a:t>
            </a:r>
            <a:r>
              <a:rPr lang="es-ES_tradnl" dirty="0"/>
              <a:t> </a:t>
            </a:r>
            <a:r>
              <a:rPr lang="es-ES_tradnl" dirty="0" err="1"/>
              <a:t>pattern</a:t>
            </a:r>
            <a:r>
              <a:rPr lang="es-ES_tradnl" dirty="0"/>
              <a:t>.</a:t>
            </a:r>
          </a:p>
        </p:txBody>
      </p:sp>
      <p:sp>
        <p:nvSpPr>
          <p:cNvPr id="16" name="Marcador de texto 23"/>
          <p:cNvSpPr>
            <a:spLocks noGrp="1"/>
          </p:cNvSpPr>
          <p:nvPr>
            <p:ph type="body" sz="quarter" idx="14" hasCustomPrompt="1"/>
          </p:nvPr>
        </p:nvSpPr>
        <p:spPr>
          <a:xfrm>
            <a:off x="382868" y="1909482"/>
            <a:ext cx="5415259" cy="285078"/>
          </a:xfrm>
          <a:prstGeom prst="rect">
            <a:avLst/>
          </a:prstGeom>
        </p:spPr>
        <p:txBody>
          <a:bodyPr/>
          <a:lstStyle>
            <a:lvl1pPr>
              <a:defRPr lang="es-ES_tradnl" sz="1200" b="1" kern="1200" dirty="0" err="1" smtClean="0">
                <a:solidFill>
                  <a:srgbClr val="382F2D"/>
                </a:solidFill>
                <a:latin typeface="Century Gothic" charset="0"/>
                <a:ea typeface="Century Gothic" charset="0"/>
                <a:cs typeface="Century Gothic" charset="0"/>
              </a:defRPr>
            </a:lvl1pPr>
          </a:lstStyle>
          <a:p>
            <a:pPr lvl="0"/>
            <a:r>
              <a:rPr lang="es-ES_tradnl" dirty="0" err="1"/>
              <a:t>Click</a:t>
            </a:r>
            <a:r>
              <a:rPr lang="es-ES_tradnl" dirty="0"/>
              <a:t> to </a:t>
            </a:r>
            <a:r>
              <a:rPr lang="es-ES_tradnl" dirty="0" err="1"/>
              <a:t>modify</a:t>
            </a:r>
            <a:r>
              <a:rPr lang="es-ES_tradnl" dirty="0"/>
              <a:t> </a:t>
            </a:r>
            <a:r>
              <a:rPr lang="es-ES_tradnl" dirty="0" err="1"/>
              <a:t>the</a:t>
            </a:r>
            <a:r>
              <a:rPr lang="es-ES_tradnl" dirty="0"/>
              <a:t> </a:t>
            </a:r>
            <a:r>
              <a:rPr lang="es-ES_tradnl" dirty="0" err="1"/>
              <a:t>text</a:t>
            </a:r>
            <a:r>
              <a:rPr lang="es-ES_tradnl" dirty="0"/>
              <a:t> </a:t>
            </a:r>
            <a:r>
              <a:rPr lang="es-ES_tradnl" dirty="0" err="1"/>
              <a:t>style</a:t>
            </a:r>
            <a:r>
              <a:rPr lang="es-ES_tradnl" dirty="0"/>
              <a:t> of </a:t>
            </a:r>
            <a:r>
              <a:rPr lang="es-ES_tradnl" dirty="0" err="1"/>
              <a:t>the</a:t>
            </a:r>
            <a:r>
              <a:rPr lang="es-ES_tradnl" dirty="0"/>
              <a:t> </a:t>
            </a:r>
            <a:r>
              <a:rPr lang="es-ES_tradnl" dirty="0" err="1"/>
              <a:t>pattern</a:t>
            </a:r>
            <a:r>
              <a:rPr lang="es-ES_tradnl" dirty="0"/>
              <a:t>.</a:t>
            </a:r>
          </a:p>
        </p:txBody>
      </p:sp>
      <p:sp>
        <p:nvSpPr>
          <p:cNvPr id="17" name="Marcador de texto 23"/>
          <p:cNvSpPr>
            <a:spLocks noGrp="1"/>
          </p:cNvSpPr>
          <p:nvPr>
            <p:ph type="body" sz="quarter" idx="16" hasCustomPrompt="1"/>
          </p:nvPr>
        </p:nvSpPr>
        <p:spPr>
          <a:xfrm>
            <a:off x="382867" y="2272553"/>
            <a:ext cx="5415260" cy="287768"/>
          </a:xfrm>
          <a:prstGeom prst="rect">
            <a:avLst/>
          </a:prstGeom>
        </p:spPr>
        <p:txBody>
          <a:bodyPr/>
          <a:lstStyle>
            <a:lvl1pPr>
              <a:lnSpc>
                <a:spcPts val="1650"/>
              </a:lnSpc>
              <a:defRPr lang="es-ES_tradnl" sz="1200" kern="1200" dirty="0" smtClean="0">
                <a:solidFill>
                  <a:schemeClr val="bg1">
                    <a:lumMod val="50000"/>
                  </a:schemeClr>
                </a:solidFill>
                <a:latin typeface="Century Gothic" charset="0"/>
                <a:ea typeface="Century Gothic" charset="0"/>
                <a:cs typeface="Century Gothic" charset="0"/>
              </a:defRPr>
            </a:lvl1pPr>
          </a:lstStyle>
          <a:p>
            <a:pPr lvl="0"/>
            <a:r>
              <a:rPr lang="es-ES_tradnl" dirty="0" err="1"/>
              <a:t>Click</a:t>
            </a:r>
            <a:r>
              <a:rPr lang="es-ES_tradnl" dirty="0"/>
              <a:t> to </a:t>
            </a:r>
            <a:r>
              <a:rPr lang="es-ES_tradnl" dirty="0" err="1"/>
              <a:t>modify</a:t>
            </a:r>
            <a:r>
              <a:rPr lang="es-ES_tradnl" dirty="0"/>
              <a:t> </a:t>
            </a:r>
            <a:r>
              <a:rPr lang="es-ES_tradnl" dirty="0" err="1"/>
              <a:t>the</a:t>
            </a:r>
            <a:r>
              <a:rPr lang="es-ES_tradnl" dirty="0"/>
              <a:t> </a:t>
            </a:r>
            <a:r>
              <a:rPr lang="es-ES_tradnl" dirty="0" err="1"/>
              <a:t>text</a:t>
            </a:r>
            <a:r>
              <a:rPr lang="es-ES_tradnl" dirty="0"/>
              <a:t> </a:t>
            </a:r>
            <a:r>
              <a:rPr lang="es-ES_tradnl" dirty="0" err="1"/>
              <a:t>style</a:t>
            </a:r>
            <a:r>
              <a:rPr lang="es-ES_tradnl" dirty="0"/>
              <a:t> of </a:t>
            </a:r>
            <a:r>
              <a:rPr lang="es-ES_tradnl" dirty="0" err="1"/>
              <a:t>the</a:t>
            </a:r>
            <a:r>
              <a:rPr lang="es-ES_tradnl" dirty="0"/>
              <a:t> </a:t>
            </a:r>
            <a:r>
              <a:rPr lang="es-ES_tradnl" dirty="0" err="1"/>
              <a:t>pattern</a:t>
            </a:r>
            <a:r>
              <a:rPr lang="es-ES_tradnl" dirty="0"/>
              <a:t>.</a:t>
            </a:r>
          </a:p>
        </p:txBody>
      </p:sp>
      <p:sp>
        <p:nvSpPr>
          <p:cNvPr id="12" name="Picture Placeholder 5"/>
          <p:cNvSpPr>
            <a:spLocks noGrp="1"/>
          </p:cNvSpPr>
          <p:nvPr>
            <p:ph type="pic" sz="quarter" idx="13"/>
          </p:nvPr>
        </p:nvSpPr>
        <p:spPr>
          <a:xfrm>
            <a:off x="6109855" y="1995055"/>
            <a:ext cx="2576945" cy="4253345"/>
          </a:xfrm>
          <a:prstGeom prst="rect">
            <a:avLst/>
          </a:prstGeom>
        </p:spPr>
        <p:txBody>
          <a:bodyPr/>
          <a:lstStyle>
            <a:lvl1pPr>
              <a:defRPr sz="1200"/>
            </a:lvl1pPr>
          </a:lstStyle>
          <a:p>
            <a:pPr marL="257175" marR="0" lvl="0" indent="-257175" algn="l" defTabSz="342900" rtl="0" eaLnBrk="1" fontAlgn="base" latinLnBrk="0" hangingPunct="1">
              <a:lnSpc>
                <a:spcPct val="100000"/>
              </a:lnSpc>
              <a:spcBef>
                <a:spcPct val="20000"/>
              </a:spcBef>
              <a:spcAft>
                <a:spcPct val="0"/>
              </a:spcAft>
              <a:buClr>
                <a:srgbClr val="D12F2C"/>
              </a:buClr>
              <a:buSzPct val="80000"/>
              <a:buFont typeface="Lucida Grande" charset="0"/>
              <a:buNone/>
              <a:tabLst/>
              <a:defRPr/>
            </a:pPr>
            <a:endParaRPr lang="en-US" dirty="0"/>
          </a:p>
        </p:txBody>
      </p:sp>
    </p:spTree>
    <p:extLst>
      <p:ext uri="{BB962C8B-B14F-4D97-AF65-F5344CB8AC3E}">
        <p14:creationId xmlns:p14="http://schemas.microsoft.com/office/powerpoint/2010/main" val="158489091"/>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3.Title Slide + photo">
    <p:spTree>
      <p:nvGrpSpPr>
        <p:cNvPr id="1" name=""/>
        <p:cNvGrpSpPr/>
        <p:nvPr/>
      </p:nvGrpSpPr>
      <p:grpSpPr>
        <a:xfrm>
          <a:off x="0" y="0"/>
          <a:ext cx="0" cy="0"/>
          <a:chOff x="0" y="0"/>
          <a:chExt cx="0" cy="0"/>
        </a:xfrm>
      </p:grpSpPr>
      <p:sp>
        <p:nvSpPr>
          <p:cNvPr id="3" name="Picture Placeholder 5"/>
          <p:cNvSpPr>
            <a:spLocks noGrp="1"/>
          </p:cNvSpPr>
          <p:nvPr>
            <p:ph type="pic" sz="quarter" idx="13"/>
          </p:nvPr>
        </p:nvSpPr>
        <p:spPr>
          <a:xfrm>
            <a:off x="6120246" y="0"/>
            <a:ext cx="3023755" cy="6858000"/>
          </a:xfrm>
          <a:prstGeom prst="rect">
            <a:avLst/>
          </a:prstGeom>
        </p:spPr>
        <p:txBody>
          <a:bodyPr/>
          <a:lstStyle>
            <a:lvl1pPr>
              <a:defRPr sz="1200"/>
            </a:lvl1pPr>
          </a:lstStyle>
          <a:p>
            <a:pPr marL="257175" marR="0" lvl="0" indent="-257175" algn="l" defTabSz="342900" rtl="0" eaLnBrk="1" fontAlgn="base" latinLnBrk="0" hangingPunct="1">
              <a:lnSpc>
                <a:spcPct val="100000"/>
              </a:lnSpc>
              <a:spcBef>
                <a:spcPct val="20000"/>
              </a:spcBef>
              <a:spcAft>
                <a:spcPct val="0"/>
              </a:spcAft>
              <a:buClr>
                <a:srgbClr val="D12F2C"/>
              </a:buClr>
              <a:buSzPct val="80000"/>
              <a:buFont typeface="Lucida Grande" charset="0"/>
              <a:buNone/>
              <a:tabLst/>
              <a:defRPr/>
            </a:pPr>
            <a:endParaRPr lang="en-US" dirty="0"/>
          </a:p>
        </p:txBody>
      </p:sp>
      <p:sp>
        <p:nvSpPr>
          <p:cNvPr id="4" name="object 5"/>
          <p:cNvSpPr txBox="1"/>
          <p:nvPr userDrawn="1"/>
        </p:nvSpPr>
        <p:spPr>
          <a:xfrm>
            <a:off x="474371" y="6493467"/>
            <a:ext cx="541630" cy="105157"/>
          </a:xfrm>
          <a:prstGeom prst="rect">
            <a:avLst/>
          </a:prstGeom>
        </p:spPr>
        <p:txBody>
          <a:bodyPr vert="horz" wrap="square" lIns="0" tIns="9525" rIns="0" bIns="0" rtlCol="0">
            <a:spAutoFit/>
          </a:bodyPr>
          <a:lstStyle/>
          <a:p>
            <a:pPr marL="9525">
              <a:lnSpc>
                <a:spcPct val="100000"/>
              </a:lnSpc>
              <a:spcBef>
                <a:spcPts val="75"/>
              </a:spcBef>
            </a:pPr>
            <a:r>
              <a:rPr lang="es-ES" sz="600" dirty="0">
                <a:solidFill>
                  <a:srgbClr val="888888"/>
                </a:solidFill>
                <a:latin typeface="Arial"/>
                <a:cs typeface="Arial"/>
              </a:rPr>
              <a:t>Page </a:t>
            </a:r>
            <a:fld id="{B208E919-3E8E-1A48-A613-1AF55E12D81E}" type="slidenum">
              <a:rPr lang="es-ES" sz="600" smtClean="0">
                <a:solidFill>
                  <a:srgbClr val="888888"/>
                </a:solidFill>
                <a:latin typeface="Arial"/>
                <a:cs typeface="Arial"/>
              </a:rPr>
              <a:pPr marL="9525">
                <a:lnSpc>
                  <a:spcPct val="100000"/>
                </a:lnSpc>
                <a:spcBef>
                  <a:spcPts val="75"/>
                </a:spcBef>
              </a:pPr>
              <a:t>‹#›</a:t>
            </a:fld>
            <a:endParaRPr sz="600" dirty="0">
              <a:latin typeface="Arial"/>
              <a:cs typeface="Arial"/>
            </a:endParaRPr>
          </a:p>
        </p:txBody>
      </p:sp>
      <p:cxnSp>
        <p:nvCxnSpPr>
          <p:cNvPr id="7" name="Conector recto 6"/>
          <p:cNvCxnSpPr/>
          <p:nvPr userDrawn="1"/>
        </p:nvCxnSpPr>
        <p:spPr>
          <a:xfrm>
            <a:off x="-318463" y="402588"/>
            <a:ext cx="691116" cy="0"/>
          </a:xfrm>
          <a:prstGeom prst="line">
            <a:avLst/>
          </a:prstGeom>
          <a:ln w="12700">
            <a:solidFill>
              <a:srgbClr val="B1AFB8"/>
            </a:solidFill>
          </a:ln>
        </p:spPr>
        <p:style>
          <a:lnRef idx="1">
            <a:schemeClr val="accent1"/>
          </a:lnRef>
          <a:fillRef idx="0">
            <a:schemeClr val="accent1"/>
          </a:fillRef>
          <a:effectRef idx="0">
            <a:schemeClr val="accent1"/>
          </a:effectRef>
          <a:fontRef idx="minor">
            <a:schemeClr val="tx1"/>
          </a:fontRef>
        </p:style>
      </p:cxnSp>
      <p:sp>
        <p:nvSpPr>
          <p:cNvPr id="8" name="Rectángulo 7"/>
          <p:cNvSpPr/>
          <p:nvPr userDrawn="1"/>
        </p:nvSpPr>
        <p:spPr>
          <a:xfrm>
            <a:off x="401452" y="271791"/>
            <a:ext cx="1884548" cy="219291"/>
          </a:xfrm>
          <a:prstGeom prst="rect">
            <a:avLst/>
          </a:prstGeom>
        </p:spPr>
        <p:txBody>
          <a:bodyPr wrap="square">
            <a:spAutoFit/>
          </a:bodyPr>
          <a:lstStyle/>
          <a:p>
            <a:r>
              <a:rPr lang="en-CA" sz="825" b="1" dirty="0">
                <a:solidFill>
                  <a:srgbClr val="B1AFB8"/>
                </a:solidFill>
                <a:latin typeface="Franklin Gothic Book" charset="0"/>
                <a:ea typeface="Franklin Gothic Book" charset="0"/>
                <a:cs typeface="Franklin Gothic Book" charset="0"/>
              </a:rPr>
              <a:t>Brand</a:t>
            </a:r>
            <a:r>
              <a:rPr lang="en-CA" sz="825" b="1" baseline="0" dirty="0">
                <a:solidFill>
                  <a:srgbClr val="B1AFB8"/>
                </a:solidFill>
                <a:latin typeface="Franklin Gothic Book" charset="0"/>
                <a:ea typeface="Franklin Gothic Book" charset="0"/>
                <a:cs typeface="Franklin Gothic Book" charset="0"/>
              </a:rPr>
              <a:t> Presentation</a:t>
            </a:r>
            <a:endParaRPr lang="es-ES_tradnl" sz="825" dirty="0"/>
          </a:p>
        </p:txBody>
      </p:sp>
      <p:sp>
        <p:nvSpPr>
          <p:cNvPr id="11" name="Marcador de texto 23"/>
          <p:cNvSpPr>
            <a:spLocks noGrp="1"/>
          </p:cNvSpPr>
          <p:nvPr>
            <p:ph type="body" sz="quarter" idx="11" hasCustomPrompt="1"/>
          </p:nvPr>
        </p:nvSpPr>
        <p:spPr>
          <a:xfrm>
            <a:off x="381001" y="913109"/>
            <a:ext cx="5427518" cy="333800"/>
          </a:xfrm>
          <a:prstGeom prst="rect">
            <a:avLst/>
          </a:prstGeom>
        </p:spPr>
        <p:txBody>
          <a:bodyPr/>
          <a:lstStyle>
            <a:lvl1pPr>
              <a:defRPr lang="es-ES_tradnl" sz="1800" b="1" dirty="0" smtClean="0">
                <a:solidFill>
                  <a:srgbClr val="FF6F4A"/>
                </a:solidFill>
                <a:latin typeface="Century Gothic" charset="0"/>
                <a:ea typeface="Century Gothic" charset="0"/>
                <a:cs typeface="Century Gothic" charset="0"/>
              </a:defRPr>
            </a:lvl1pPr>
          </a:lstStyle>
          <a:p>
            <a:pPr lvl="0"/>
            <a:r>
              <a:rPr lang="es-ES_tradnl" dirty="0" err="1"/>
              <a:t>Click</a:t>
            </a:r>
            <a:r>
              <a:rPr lang="es-ES_tradnl" dirty="0"/>
              <a:t> to </a:t>
            </a:r>
            <a:r>
              <a:rPr lang="es-ES_tradnl" dirty="0" err="1"/>
              <a:t>modify</a:t>
            </a:r>
            <a:r>
              <a:rPr lang="es-ES_tradnl" dirty="0"/>
              <a:t> </a:t>
            </a:r>
            <a:r>
              <a:rPr lang="es-ES_tradnl" dirty="0" err="1"/>
              <a:t>the</a:t>
            </a:r>
            <a:r>
              <a:rPr lang="es-ES_tradnl" dirty="0"/>
              <a:t> </a:t>
            </a:r>
            <a:r>
              <a:rPr lang="es-ES_tradnl" dirty="0" err="1"/>
              <a:t>text</a:t>
            </a:r>
            <a:r>
              <a:rPr lang="es-ES_tradnl" dirty="0"/>
              <a:t> </a:t>
            </a:r>
            <a:r>
              <a:rPr lang="es-ES_tradnl" dirty="0" err="1"/>
              <a:t>style</a:t>
            </a:r>
            <a:r>
              <a:rPr lang="es-ES_tradnl" dirty="0"/>
              <a:t> of </a:t>
            </a:r>
            <a:r>
              <a:rPr lang="es-ES_tradnl" dirty="0" err="1"/>
              <a:t>the</a:t>
            </a:r>
            <a:r>
              <a:rPr lang="es-ES_tradnl" dirty="0"/>
              <a:t> </a:t>
            </a:r>
            <a:r>
              <a:rPr lang="es-ES_tradnl" dirty="0" err="1"/>
              <a:t>pattern</a:t>
            </a:r>
            <a:r>
              <a:rPr lang="es-ES_tradnl" dirty="0"/>
              <a:t>.</a:t>
            </a:r>
          </a:p>
        </p:txBody>
      </p:sp>
      <p:sp>
        <p:nvSpPr>
          <p:cNvPr id="12" name="object 2"/>
          <p:cNvSpPr/>
          <p:nvPr userDrawn="1"/>
        </p:nvSpPr>
        <p:spPr>
          <a:xfrm>
            <a:off x="453334" y="1399310"/>
            <a:ext cx="5386500" cy="124692"/>
          </a:xfrm>
          <a:custGeom>
            <a:avLst/>
            <a:gdLst/>
            <a:ahLst/>
            <a:cxnLst/>
            <a:rect l="l" t="t" r="r" b="b"/>
            <a:pathLst>
              <a:path w="8064500">
                <a:moveTo>
                  <a:pt x="0" y="0"/>
                </a:moveTo>
                <a:lnTo>
                  <a:pt x="8063992" y="0"/>
                </a:lnTo>
              </a:path>
            </a:pathLst>
          </a:custGeom>
          <a:ln w="8999">
            <a:solidFill>
              <a:srgbClr val="CDCFD2"/>
            </a:solidFill>
          </a:ln>
        </p:spPr>
        <p:txBody>
          <a:bodyPr wrap="square" lIns="0" tIns="0" rIns="0" bIns="0" rtlCol="0"/>
          <a:lstStyle/>
          <a:p>
            <a:endParaRPr sz="1350"/>
          </a:p>
        </p:txBody>
      </p:sp>
      <p:sp>
        <p:nvSpPr>
          <p:cNvPr id="13" name="Marcador de texto 23"/>
          <p:cNvSpPr>
            <a:spLocks noGrp="1"/>
          </p:cNvSpPr>
          <p:nvPr>
            <p:ph type="body" sz="quarter" idx="14" hasCustomPrompt="1"/>
          </p:nvPr>
        </p:nvSpPr>
        <p:spPr>
          <a:xfrm>
            <a:off x="382868" y="1909482"/>
            <a:ext cx="5436041" cy="307245"/>
          </a:xfrm>
          <a:prstGeom prst="rect">
            <a:avLst/>
          </a:prstGeom>
        </p:spPr>
        <p:txBody>
          <a:bodyPr/>
          <a:lstStyle>
            <a:lvl1pPr>
              <a:defRPr lang="es-ES_tradnl" sz="1200" b="1" kern="1200" dirty="0" err="1" smtClean="0">
                <a:solidFill>
                  <a:srgbClr val="382F2D"/>
                </a:solidFill>
                <a:latin typeface="Century Gothic" charset="0"/>
                <a:ea typeface="Century Gothic" charset="0"/>
                <a:cs typeface="Century Gothic" charset="0"/>
              </a:defRPr>
            </a:lvl1pPr>
          </a:lstStyle>
          <a:p>
            <a:pPr lvl="0"/>
            <a:r>
              <a:rPr lang="es-ES_tradnl" dirty="0" err="1"/>
              <a:t>Click</a:t>
            </a:r>
            <a:r>
              <a:rPr lang="es-ES_tradnl" dirty="0"/>
              <a:t> to </a:t>
            </a:r>
            <a:r>
              <a:rPr lang="es-ES_tradnl" dirty="0" err="1"/>
              <a:t>modify</a:t>
            </a:r>
            <a:r>
              <a:rPr lang="es-ES_tradnl" dirty="0"/>
              <a:t> </a:t>
            </a:r>
            <a:r>
              <a:rPr lang="es-ES_tradnl" dirty="0" err="1"/>
              <a:t>the</a:t>
            </a:r>
            <a:r>
              <a:rPr lang="es-ES_tradnl" dirty="0"/>
              <a:t> </a:t>
            </a:r>
            <a:r>
              <a:rPr lang="es-ES_tradnl" dirty="0" err="1"/>
              <a:t>text</a:t>
            </a:r>
            <a:r>
              <a:rPr lang="es-ES_tradnl" dirty="0"/>
              <a:t> </a:t>
            </a:r>
            <a:r>
              <a:rPr lang="es-ES_tradnl" dirty="0" err="1"/>
              <a:t>style</a:t>
            </a:r>
            <a:r>
              <a:rPr lang="es-ES_tradnl" dirty="0"/>
              <a:t> of </a:t>
            </a:r>
            <a:r>
              <a:rPr lang="es-ES_tradnl" dirty="0" err="1"/>
              <a:t>the</a:t>
            </a:r>
            <a:r>
              <a:rPr lang="es-ES_tradnl" dirty="0"/>
              <a:t> </a:t>
            </a:r>
            <a:r>
              <a:rPr lang="es-ES_tradnl" dirty="0" err="1"/>
              <a:t>pattern</a:t>
            </a:r>
            <a:r>
              <a:rPr lang="es-ES_tradnl" dirty="0"/>
              <a:t>.</a:t>
            </a:r>
          </a:p>
        </p:txBody>
      </p:sp>
      <p:sp>
        <p:nvSpPr>
          <p:cNvPr id="14" name="Marcador de texto 23"/>
          <p:cNvSpPr>
            <a:spLocks noGrp="1"/>
          </p:cNvSpPr>
          <p:nvPr>
            <p:ph type="body" sz="quarter" idx="16" hasCustomPrompt="1"/>
          </p:nvPr>
        </p:nvSpPr>
        <p:spPr>
          <a:xfrm>
            <a:off x="382867" y="2272553"/>
            <a:ext cx="5425651" cy="343057"/>
          </a:xfrm>
          <a:prstGeom prst="rect">
            <a:avLst/>
          </a:prstGeom>
        </p:spPr>
        <p:txBody>
          <a:bodyPr/>
          <a:lstStyle>
            <a:lvl1pPr>
              <a:lnSpc>
                <a:spcPts val="1650"/>
              </a:lnSpc>
              <a:defRPr lang="es-ES_tradnl" sz="1200" kern="1200" dirty="0" smtClean="0">
                <a:solidFill>
                  <a:schemeClr val="bg1">
                    <a:lumMod val="50000"/>
                  </a:schemeClr>
                </a:solidFill>
                <a:latin typeface="Century Gothic" charset="0"/>
                <a:ea typeface="Century Gothic" charset="0"/>
                <a:cs typeface="Century Gothic" charset="0"/>
              </a:defRPr>
            </a:lvl1pPr>
          </a:lstStyle>
          <a:p>
            <a:pPr lvl="0"/>
            <a:r>
              <a:rPr lang="es-ES_tradnl" dirty="0" err="1"/>
              <a:t>Click</a:t>
            </a:r>
            <a:r>
              <a:rPr lang="es-ES_tradnl" dirty="0"/>
              <a:t> to </a:t>
            </a:r>
            <a:r>
              <a:rPr lang="es-ES_tradnl" dirty="0" err="1"/>
              <a:t>modify</a:t>
            </a:r>
            <a:r>
              <a:rPr lang="es-ES_tradnl" dirty="0"/>
              <a:t> </a:t>
            </a:r>
            <a:r>
              <a:rPr lang="es-ES_tradnl" dirty="0" err="1"/>
              <a:t>the</a:t>
            </a:r>
            <a:r>
              <a:rPr lang="es-ES_tradnl" dirty="0"/>
              <a:t> </a:t>
            </a:r>
            <a:r>
              <a:rPr lang="es-ES_tradnl" dirty="0" err="1"/>
              <a:t>text</a:t>
            </a:r>
            <a:r>
              <a:rPr lang="es-ES_tradnl" dirty="0"/>
              <a:t> </a:t>
            </a:r>
            <a:r>
              <a:rPr lang="es-ES_tradnl" dirty="0" err="1"/>
              <a:t>style</a:t>
            </a:r>
            <a:r>
              <a:rPr lang="es-ES_tradnl" dirty="0"/>
              <a:t> of </a:t>
            </a:r>
            <a:r>
              <a:rPr lang="es-ES_tradnl" dirty="0" err="1"/>
              <a:t>the</a:t>
            </a:r>
            <a:r>
              <a:rPr lang="es-ES_tradnl" dirty="0"/>
              <a:t> </a:t>
            </a:r>
            <a:r>
              <a:rPr lang="es-ES_tradnl" dirty="0" err="1"/>
              <a:t>pattern</a:t>
            </a:r>
            <a:r>
              <a:rPr lang="es-ES_tradnl" dirty="0"/>
              <a:t>.</a:t>
            </a:r>
          </a:p>
        </p:txBody>
      </p:sp>
    </p:spTree>
    <p:extLst>
      <p:ext uri="{BB962C8B-B14F-4D97-AF65-F5344CB8AC3E}">
        <p14:creationId xmlns:p14="http://schemas.microsoft.com/office/powerpoint/2010/main" val="2532748390"/>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3.Title and Subtitle Slide + photo">
    <p:spTree>
      <p:nvGrpSpPr>
        <p:cNvPr id="1" name=""/>
        <p:cNvGrpSpPr/>
        <p:nvPr/>
      </p:nvGrpSpPr>
      <p:grpSpPr>
        <a:xfrm>
          <a:off x="0" y="0"/>
          <a:ext cx="0" cy="0"/>
          <a:chOff x="0" y="0"/>
          <a:chExt cx="0" cy="0"/>
        </a:xfrm>
      </p:grpSpPr>
      <p:cxnSp>
        <p:nvCxnSpPr>
          <p:cNvPr id="4" name="Conector recto 3"/>
          <p:cNvCxnSpPr/>
          <p:nvPr userDrawn="1"/>
        </p:nvCxnSpPr>
        <p:spPr>
          <a:xfrm>
            <a:off x="-318463" y="402588"/>
            <a:ext cx="691116" cy="0"/>
          </a:xfrm>
          <a:prstGeom prst="line">
            <a:avLst/>
          </a:prstGeom>
          <a:ln w="12700">
            <a:solidFill>
              <a:srgbClr val="B1AFB8"/>
            </a:solidFill>
          </a:ln>
        </p:spPr>
        <p:style>
          <a:lnRef idx="1">
            <a:schemeClr val="accent1"/>
          </a:lnRef>
          <a:fillRef idx="0">
            <a:schemeClr val="accent1"/>
          </a:fillRef>
          <a:effectRef idx="0">
            <a:schemeClr val="accent1"/>
          </a:effectRef>
          <a:fontRef idx="minor">
            <a:schemeClr val="tx1"/>
          </a:fontRef>
        </p:style>
      </p:cxnSp>
      <p:sp>
        <p:nvSpPr>
          <p:cNvPr id="5" name="Rectángulo 4"/>
          <p:cNvSpPr/>
          <p:nvPr userDrawn="1"/>
        </p:nvSpPr>
        <p:spPr>
          <a:xfrm>
            <a:off x="401452" y="271791"/>
            <a:ext cx="1884548" cy="219291"/>
          </a:xfrm>
          <a:prstGeom prst="rect">
            <a:avLst/>
          </a:prstGeom>
        </p:spPr>
        <p:txBody>
          <a:bodyPr wrap="square">
            <a:spAutoFit/>
          </a:bodyPr>
          <a:lstStyle/>
          <a:p>
            <a:r>
              <a:rPr lang="en-CA" sz="825" b="1" dirty="0">
                <a:solidFill>
                  <a:srgbClr val="B1AFB8"/>
                </a:solidFill>
                <a:latin typeface="Franklin Gothic Book" charset="0"/>
                <a:ea typeface="Franklin Gothic Book" charset="0"/>
                <a:cs typeface="Franklin Gothic Book" charset="0"/>
              </a:rPr>
              <a:t>Brand</a:t>
            </a:r>
            <a:r>
              <a:rPr lang="en-CA" sz="825" b="1" baseline="0" dirty="0">
                <a:solidFill>
                  <a:srgbClr val="B1AFB8"/>
                </a:solidFill>
                <a:latin typeface="Franklin Gothic Book" charset="0"/>
                <a:ea typeface="Franklin Gothic Book" charset="0"/>
                <a:cs typeface="Franklin Gothic Book" charset="0"/>
              </a:rPr>
              <a:t> Presentation</a:t>
            </a:r>
            <a:endParaRPr lang="es-ES_tradnl" sz="825" dirty="0"/>
          </a:p>
        </p:txBody>
      </p:sp>
      <p:sp>
        <p:nvSpPr>
          <p:cNvPr id="8" name="object 5"/>
          <p:cNvSpPr txBox="1"/>
          <p:nvPr userDrawn="1"/>
        </p:nvSpPr>
        <p:spPr>
          <a:xfrm>
            <a:off x="474371" y="6493467"/>
            <a:ext cx="541630" cy="105157"/>
          </a:xfrm>
          <a:prstGeom prst="rect">
            <a:avLst/>
          </a:prstGeom>
        </p:spPr>
        <p:txBody>
          <a:bodyPr vert="horz" wrap="square" lIns="0" tIns="9525" rIns="0" bIns="0" rtlCol="0">
            <a:spAutoFit/>
          </a:bodyPr>
          <a:lstStyle/>
          <a:p>
            <a:pPr marL="9525">
              <a:lnSpc>
                <a:spcPct val="100000"/>
              </a:lnSpc>
              <a:spcBef>
                <a:spcPts val="75"/>
              </a:spcBef>
            </a:pPr>
            <a:r>
              <a:rPr lang="es-ES" sz="600" dirty="0">
                <a:solidFill>
                  <a:srgbClr val="888888"/>
                </a:solidFill>
                <a:latin typeface="Arial"/>
                <a:cs typeface="Arial"/>
              </a:rPr>
              <a:t>Page </a:t>
            </a:r>
            <a:fld id="{B208E919-3E8E-1A48-A613-1AF55E12D81E}" type="slidenum">
              <a:rPr lang="es-ES" sz="600" smtClean="0">
                <a:solidFill>
                  <a:srgbClr val="888888"/>
                </a:solidFill>
                <a:latin typeface="Arial"/>
                <a:cs typeface="Arial"/>
              </a:rPr>
              <a:pPr marL="9525">
                <a:lnSpc>
                  <a:spcPct val="100000"/>
                </a:lnSpc>
                <a:spcBef>
                  <a:spcPts val="75"/>
                </a:spcBef>
              </a:pPr>
              <a:t>‹#›</a:t>
            </a:fld>
            <a:endParaRPr sz="600" dirty="0">
              <a:latin typeface="Arial"/>
              <a:cs typeface="Arial"/>
            </a:endParaRPr>
          </a:p>
        </p:txBody>
      </p:sp>
      <p:pic>
        <p:nvPicPr>
          <p:cNvPr id="9" name="Imagen 8"/>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8025738" y="6413605"/>
            <a:ext cx="661063" cy="202413"/>
          </a:xfrm>
          <a:prstGeom prst="rect">
            <a:avLst/>
          </a:prstGeom>
        </p:spPr>
      </p:pic>
      <p:sp>
        <p:nvSpPr>
          <p:cNvPr id="10" name="Picture Placeholder 5"/>
          <p:cNvSpPr>
            <a:spLocks noGrp="1"/>
          </p:cNvSpPr>
          <p:nvPr>
            <p:ph type="pic" sz="quarter" idx="13"/>
          </p:nvPr>
        </p:nvSpPr>
        <p:spPr>
          <a:xfrm>
            <a:off x="6120246" y="0"/>
            <a:ext cx="3023755" cy="6858000"/>
          </a:xfrm>
          <a:prstGeom prst="rect">
            <a:avLst/>
          </a:prstGeom>
        </p:spPr>
        <p:txBody>
          <a:bodyPr/>
          <a:lstStyle>
            <a:lvl1pPr>
              <a:defRPr sz="1200"/>
            </a:lvl1pPr>
          </a:lstStyle>
          <a:p>
            <a:pPr marL="257175" marR="0" lvl="0" indent="-257175" algn="l" defTabSz="342900" rtl="0" eaLnBrk="1" fontAlgn="base" latinLnBrk="0" hangingPunct="1">
              <a:lnSpc>
                <a:spcPct val="100000"/>
              </a:lnSpc>
              <a:spcBef>
                <a:spcPct val="20000"/>
              </a:spcBef>
              <a:spcAft>
                <a:spcPct val="0"/>
              </a:spcAft>
              <a:buClr>
                <a:srgbClr val="D12F2C"/>
              </a:buClr>
              <a:buSzPct val="80000"/>
              <a:buFont typeface="Lucida Grande" charset="0"/>
              <a:buNone/>
              <a:tabLst/>
              <a:defRPr/>
            </a:pPr>
            <a:endParaRPr lang="en-US" dirty="0"/>
          </a:p>
        </p:txBody>
      </p:sp>
      <p:sp>
        <p:nvSpPr>
          <p:cNvPr id="14" name="object 2"/>
          <p:cNvSpPr/>
          <p:nvPr userDrawn="1"/>
        </p:nvSpPr>
        <p:spPr>
          <a:xfrm>
            <a:off x="459938" y="1655066"/>
            <a:ext cx="5386500" cy="57357"/>
          </a:xfrm>
          <a:custGeom>
            <a:avLst/>
            <a:gdLst/>
            <a:ahLst/>
            <a:cxnLst/>
            <a:rect l="l" t="t" r="r" b="b"/>
            <a:pathLst>
              <a:path w="8064500">
                <a:moveTo>
                  <a:pt x="0" y="0"/>
                </a:moveTo>
                <a:lnTo>
                  <a:pt x="8063992" y="0"/>
                </a:lnTo>
              </a:path>
            </a:pathLst>
          </a:custGeom>
          <a:ln w="8999">
            <a:solidFill>
              <a:srgbClr val="CDCFD2"/>
            </a:solidFill>
          </a:ln>
        </p:spPr>
        <p:txBody>
          <a:bodyPr wrap="square" lIns="0" tIns="0" rIns="0" bIns="0" rtlCol="0"/>
          <a:lstStyle/>
          <a:p>
            <a:endParaRPr sz="1350"/>
          </a:p>
        </p:txBody>
      </p:sp>
      <p:sp>
        <p:nvSpPr>
          <p:cNvPr id="15" name="Marcador de texto 23"/>
          <p:cNvSpPr>
            <a:spLocks noGrp="1"/>
          </p:cNvSpPr>
          <p:nvPr>
            <p:ph type="body" sz="quarter" idx="11" hasCustomPrompt="1"/>
          </p:nvPr>
        </p:nvSpPr>
        <p:spPr>
          <a:xfrm>
            <a:off x="381000" y="917447"/>
            <a:ext cx="5392189" cy="346088"/>
          </a:xfrm>
          <a:prstGeom prst="rect">
            <a:avLst/>
          </a:prstGeom>
        </p:spPr>
        <p:txBody>
          <a:bodyPr/>
          <a:lstStyle>
            <a:lvl1pPr>
              <a:defRPr lang="es-ES_tradnl" sz="1800" b="1" dirty="0" smtClean="0">
                <a:solidFill>
                  <a:srgbClr val="FF6F4A"/>
                </a:solidFill>
                <a:latin typeface="Century Gothic" charset="0"/>
                <a:ea typeface="Century Gothic" charset="0"/>
                <a:cs typeface="Century Gothic" charset="0"/>
              </a:defRPr>
            </a:lvl1pPr>
          </a:lstStyle>
          <a:p>
            <a:pPr lvl="0"/>
            <a:r>
              <a:rPr lang="es-ES_tradnl" dirty="0" err="1"/>
              <a:t>Click</a:t>
            </a:r>
            <a:r>
              <a:rPr lang="es-ES_tradnl" dirty="0"/>
              <a:t> to </a:t>
            </a:r>
            <a:r>
              <a:rPr lang="es-ES_tradnl" dirty="0" err="1"/>
              <a:t>modify</a:t>
            </a:r>
            <a:r>
              <a:rPr lang="es-ES_tradnl" dirty="0"/>
              <a:t> </a:t>
            </a:r>
            <a:r>
              <a:rPr lang="es-ES_tradnl" dirty="0" err="1"/>
              <a:t>the</a:t>
            </a:r>
            <a:r>
              <a:rPr lang="es-ES_tradnl" dirty="0"/>
              <a:t> </a:t>
            </a:r>
            <a:r>
              <a:rPr lang="es-ES_tradnl" dirty="0" err="1"/>
              <a:t>text</a:t>
            </a:r>
            <a:r>
              <a:rPr lang="es-ES_tradnl" dirty="0"/>
              <a:t> </a:t>
            </a:r>
            <a:r>
              <a:rPr lang="es-ES_tradnl" dirty="0" err="1"/>
              <a:t>style</a:t>
            </a:r>
            <a:r>
              <a:rPr lang="es-ES_tradnl" dirty="0"/>
              <a:t> of </a:t>
            </a:r>
            <a:r>
              <a:rPr lang="es-ES_tradnl" dirty="0" err="1"/>
              <a:t>the</a:t>
            </a:r>
            <a:r>
              <a:rPr lang="es-ES_tradnl" dirty="0"/>
              <a:t> </a:t>
            </a:r>
            <a:r>
              <a:rPr lang="es-ES_tradnl" dirty="0" err="1"/>
              <a:t>pattern</a:t>
            </a:r>
            <a:r>
              <a:rPr lang="es-ES_tradnl" dirty="0"/>
              <a:t>.</a:t>
            </a:r>
          </a:p>
        </p:txBody>
      </p:sp>
      <p:sp>
        <p:nvSpPr>
          <p:cNvPr id="16" name="Marcador de texto 23"/>
          <p:cNvSpPr>
            <a:spLocks noGrp="1"/>
          </p:cNvSpPr>
          <p:nvPr>
            <p:ph type="body" sz="quarter" idx="12" hasCustomPrompt="1"/>
          </p:nvPr>
        </p:nvSpPr>
        <p:spPr>
          <a:xfrm>
            <a:off x="381000" y="1268344"/>
            <a:ext cx="5392189" cy="294449"/>
          </a:xfrm>
          <a:prstGeom prst="rect">
            <a:avLst/>
          </a:prstGeom>
        </p:spPr>
        <p:txBody>
          <a:bodyPr/>
          <a:lstStyle>
            <a:lvl1pPr>
              <a:defRPr lang="es-ES_tradnl" sz="1500" b="1" dirty="0" smtClean="0">
                <a:solidFill>
                  <a:srgbClr val="FF6F4A"/>
                </a:solidFill>
                <a:latin typeface="Century Gothic" charset="0"/>
                <a:ea typeface="Century Gothic" charset="0"/>
                <a:cs typeface="Century Gothic" charset="0"/>
              </a:defRPr>
            </a:lvl1pPr>
          </a:lstStyle>
          <a:p>
            <a:pPr lvl="0"/>
            <a:r>
              <a:rPr lang="es-ES_tradnl" dirty="0"/>
              <a:t>- </a:t>
            </a:r>
            <a:r>
              <a:rPr lang="es-ES_tradnl" dirty="0" err="1"/>
              <a:t>Click</a:t>
            </a:r>
            <a:r>
              <a:rPr lang="es-ES_tradnl" dirty="0"/>
              <a:t> to </a:t>
            </a:r>
            <a:r>
              <a:rPr lang="es-ES_tradnl" dirty="0" err="1"/>
              <a:t>modify</a:t>
            </a:r>
            <a:r>
              <a:rPr lang="es-ES_tradnl" dirty="0"/>
              <a:t> </a:t>
            </a:r>
            <a:r>
              <a:rPr lang="es-ES_tradnl" dirty="0" err="1"/>
              <a:t>the</a:t>
            </a:r>
            <a:r>
              <a:rPr lang="es-ES_tradnl" dirty="0"/>
              <a:t> </a:t>
            </a:r>
            <a:r>
              <a:rPr lang="es-ES_tradnl" dirty="0" err="1"/>
              <a:t>text</a:t>
            </a:r>
            <a:r>
              <a:rPr lang="es-ES_tradnl" dirty="0"/>
              <a:t> </a:t>
            </a:r>
            <a:r>
              <a:rPr lang="es-ES_tradnl" dirty="0" err="1"/>
              <a:t>style</a:t>
            </a:r>
            <a:r>
              <a:rPr lang="es-ES_tradnl" dirty="0"/>
              <a:t> of </a:t>
            </a:r>
            <a:r>
              <a:rPr lang="es-ES_tradnl" dirty="0" err="1"/>
              <a:t>the</a:t>
            </a:r>
            <a:r>
              <a:rPr lang="es-ES_tradnl" dirty="0"/>
              <a:t> </a:t>
            </a:r>
            <a:r>
              <a:rPr lang="es-ES_tradnl" dirty="0" err="1"/>
              <a:t>pattern</a:t>
            </a:r>
            <a:r>
              <a:rPr lang="es-ES_tradnl" dirty="0"/>
              <a:t>.</a:t>
            </a:r>
          </a:p>
        </p:txBody>
      </p:sp>
      <p:sp>
        <p:nvSpPr>
          <p:cNvPr id="17" name="Marcador de texto 23"/>
          <p:cNvSpPr>
            <a:spLocks noGrp="1"/>
          </p:cNvSpPr>
          <p:nvPr>
            <p:ph type="body" sz="quarter" idx="14" hasCustomPrompt="1"/>
          </p:nvPr>
        </p:nvSpPr>
        <p:spPr>
          <a:xfrm>
            <a:off x="382868" y="1909482"/>
            <a:ext cx="5415259" cy="285078"/>
          </a:xfrm>
          <a:prstGeom prst="rect">
            <a:avLst/>
          </a:prstGeom>
        </p:spPr>
        <p:txBody>
          <a:bodyPr/>
          <a:lstStyle>
            <a:lvl1pPr>
              <a:defRPr lang="es-ES_tradnl" sz="1200" b="1" kern="1200" dirty="0" err="1" smtClean="0">
                <a:solidFill>
                  <a:srgbClr val="382F2D"/>
                </a:solidFill>
                <a:latin typeface="Century Gothic" charset="0"/>
                <a:ea typeface="Century Gothic" charset="0"/>
                <a:cs typeface="Century Gothic" charset="0"/>
              </a:defRPr>
            </a:lvl1pPr>
          </a:lstStyle>
          <a:p>
            <a:pPr lvl="0"/>
            <a:r>
              <a:rPr lang="es-ES_tradnl" dirty="0" err="1"/>
              <a:t>Click</a:t>
            </a:r>
            <a:r>
              <a:rPr lang="es-ES_tradnl" dirty="0"/>
              <a:t> to </a:t>
            </a:r>
            <a:r>
              <a:rPr lang="es-ES_tradnl" dirty="0" err="1"/>
              <a:t>modify</a:t>
            </a:r>
            <a:r>
              <a:rPr lang="es-ES_tradnl" dirty="0"/>
              <a:t> </a:t>
            </a:r>
            <a:r>
              <a:rPr lang="es-ES_tradnl" dirty="0" err="1"/>
              <a:t>the</a:t>
            </a:r>
            <a:r>
              <a:rPr lang="es-ES_tradnl" dirty="0"/>
              <a:t> </a:t>
            </a:r>
            <a:r>
              <a:rPr lang="es-ES_tradnl" dirty="0" err="1"/>
              <a:t>text</a:t>
            </a:r>
            <a:r>
              <a:rPr lang="es-ES_tradnl" dirty="0"/>
              <a:t> </a:t>
            </a:r>
            <a:r>
              <a:rPr lang="es-ES_tradnl" dirty="0" err="1"/>
              <a:t>style</a:t>
            </a:r>
            <a:r>
              <a:rPr lang="es-ES_tradnl" dirty="0"/>
              <a:t> of </a:t>
            </a:r>
            <a:r>
              <a:rPr lang="es-ES_tradnl" dirty="0" err="1"/>
              <a:t>the</a:t>
            </a:r>
            <a:r>
              <a:rPr lang="es-ES_tradnl" dirty="0"/>
              <a:t> </a:t>
            </a:r>
            <a:r>
              <a:rPr lang="es-ES_tradnl" dirty="0" err="1"/>
              <a:t>pattern</a:t>
            </a:r>
            <a:r>
              <a:rPr lang="es-ES_tradnl" dirty="0"/>
              <a:t>.</a:t>
            </a:r>
          </a:p>
        </p:txBody>
      </p:sp>
      <p:sp>
        <p:nvSpPr>
          <p:cNvPr id="18" name="Marcador de texto 23"/>
          <p:cNvSpPr>
            <a:spLocks noGrp="1"/>
          </p:cNvSpPr>
          <p:nvPr>
            <p:ph type="body" sz="quarter" idx="16" hasCustomPrompt="1"/>
          </p:nvPr>
        </p:nvSpPr>
        <p:spPr>
          <a:xfrm>
            <a:off x="382867" y="2272553"/>
            <a:ext cx="5415260" cy="287768"/>
          </a:xfrm>
          <a:prstGeom prst="rect">
            <a:avLst/>
          </a:prstGeom>
        </p:spPr>
        <p:txBody>
          <a:bodyPr/>
          <a:lstStyle>
            <a:lvl1pPr>
              <a:lnSpc>
                <a:spcPts val="1650"/>
              </a:lnSpc>
              <a:defRPr lang="es-ES_tradnl" sz="1200" kern="1200" dirty="0" smtClean="0">
                <a:solidFill>
                  <a:schemeClr val="bg1">
                    <a:lumMod val="50000"/>
                  </a:schemeClr>
                </a:solidFill>
                <a:latin typeface="Century Gothic" charset="0"/>
                <a:ea typeface="Century Gothic" charset="0"/>
                <a:cs typeface="Century Gothic" charset="0"/>
              </a:defRPr>
            </a:lvl1pPr>
          </a:lstStyle>
          <a:p>
            <a:pPr lvl="0"/>
            <a:r>
              <a:rPr lang="es-ES_tradnl" dirty="0" err="1"/>
              <a:t>Click</a:t>
            </a:r>
            <a:r>
              <a:rPr lang="es-ES_tradnl" dirty="0"/>
              <a:t> to </a:t>
            </a:r>
            <a:r>
              <a:rPr lang="es-ES_tradnl" dirty="0" err="1"/>
              <a:t>modify</a:t>
            </a:r>
            <a:r>
              <a:rPr lang="es-ES_tradnl" dirty="0"/>
              <a:t> </a:t>
            </a:r>
            <a:r>
              <a:rPr lang="es-ES_tradnl" dirty="0" err="1"/>
              <a:t>the</a:t>
            </a:r>
            <a:r>
              <a:rPr lang="es-ES_tradnl" dirty="0"/>
              <a:t> </a:t>
            </a:r>
            <a:r>
              <a:rPr lang="es-ES_tradnl" dirty="0" err="1"/>
              <a:t>text</a:t>
            </a:r>
            <a:r>
              <a:rPr lang="es-ES_tradnl" dirty="0"/>
              <a:t> </a:t>
            </a:r>
            <a:r>
              <a:rPr lang="es-ES_tradnl" dirty="0" err="1"/>
              <a:t>style</a:t>
            </a:r>
            <a:r>
              <a:rPr lang="es-ES_tradnl" dirty="0"/>
              <a:t> of </a:t>
            </a:r>
            <a:r>
              <a:rPr lang="es-ES_tradnl" dirty="0" err="1"/>
              <a:t>the</a:t>
            </a:r>
            <a:r>
              <a:rPr lang="es-ES_tradnl" dirty="0"/>
              <a:t> </a:t>
            </a:r>
            <a:r>
              <a:rPr lang="es-ES_tradnl" dirty="0" err="1"/>
              <a:t>pattern</a:t>
            </a:r>
            <a:r>
              <a:rPr lang="es-ES_tradnl" dirty="0"/>
              <a:t>.</a:t>
            </a:r>
          </a:p>
        </p:txBody>
      </p:sp>
    </p:spTree>
    <p:extLst>
      <p:ext uri="{BB962C8B-B14F-4D97-AF65-F5344CB8AC3E}">
        <p14:creationId xmlns:p14="http://schemas.microsoft.com/office/powerpoint/2010/main" val="2191313737"/>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showMasterSp="0" preserve="1" userDrawn="1">
  <p:cSld name="4.Title Slide + block">
    <p:bg>
      <p:bgPr>
        <a:solidFill>
          <a:schemeClr val="bg1"/>
        </a:solidFill>
        <a:effectLst/>
      </p:bgPr>
    </p:bg>
    <p:spTree>
      <p:nvGrpSpPr>
        <p:cNvPr id="1" name=""/>
        <p:cNvGrpSpPr/>
        <p:nvPr/>
      </p:nvGrpSpPr>
      <p:grpSpPr>
        <a:xfrm>
          <a:off x="0" y="0"/>
          <a:ext cx="0" cy="0"/>
          <a:chOff x="0" y="0"/>
          <a:chExt cx="0" cy="0"/>
        </a:xfrm>
      </p:grpSpPr>
      <p:sp>
        <p:nvSpPr>
          <p:cNvPr id="18" name="bk object 18"/>
          <p:cNvSpPr/>
          <p:nvPr/>
        </p:nvSpPr>
        <p:spPr>
          <a:xfrm>
            <a:off x="2840355" y="3066542"/>
            <a:ext cx="5400040" cy="0"/>
          </a:xfrm>
          <a:custGeom>
            <a:avLst/>
            <a:gdLst/>
            <a:ahLst/>
            <a:cxnLst/>
            <a:rect l="l" t="t" r="r" b="b"/>
            <a:pathLst>
              <a:path w="5400040">
                <a:moveTo>
                  <a:pt x="0" y="0"/>
                </a:moveTo>
                <a:lnTo>
                  <a:pt x="5400040" y="0"/>
                </a:lnTo>
              </a:path>
            </a:pathLst>
          </a:custGeom>
          <a:ln w="9525">
            <a:solidFill>
              <a:srgbClr val="FFFFFF"/>
            </a:solidFill>
          </a:ln>
        </p:spPr>
        <p:txBody>
          <a:bodyPr wrap="square" lIns="0" tIns="0" rIns="0" bIns="0" rtlCol="0"/>
          <a:lstStyle/>
          <a:p>
            <a:endParaRPr sz="1350"/>
          </a:p>
        </p:txBody>
      </p:sp>
      <p:sp>
        <p:nvSpPr>
          <p:cNvPr id="6" name="Rectángulo 5"/>
          <p:cNvSpPr/>
          <p:nvPr userDrawn="1"/>
        </p:nvSpPr>
        <p:spPr>
          <a:xfrm>
            <a:off x="6111478" y="0"/>
            <a:ext cx="3032522" cy="6858000"/>
          </a:xfrm>
          <a:prstGeom prst="rect">
            <a:avLst/>
          </a:prstGeom>
          <a:solidFill>
            <a:srgbClr val="FF6F4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sz="1350"/>
          </a:p>
        </p:txBody>
      </p:sp>
      <p:sp>
        <p:nvSpPr>
          <p:cNvPr id="8" name="object 5"/>
          <p:cNvSpPr txBox="1"/>
          <p:nvPr userDrawn="1"/>
        </p:nvSpPr>
        <p:spPr>
          <a:xfrm>
            <a:off x="474371" y="6493467"/>
            <a:ext cx="541630" cy="105157"/>
          </a:xfrm>
          <a:prstGeom prst="rect">
            <a:avLst/>
          </a:prstGeom>
        </p:spPr>
        <p:txBody>
          <a:bodyPr vert="horz" wrap="square" lIns="0" tIns="9525" rIns="0" bIns="0" rtlCol="0">
            <a:spAutoFit/>
          </a:bodyPr>
          <a:lstStyle/>
          <a:p>
            <a:pPr marL="9525">
              <a:lnSpc>
                <a:spcPct val="100000"/>
              </a:lnSpc>
              <a:spcBef>
                <a:spcPts val="75"/>
              </a:spcBef>
            </a:pPr>
            <a:r>
              <a:rPr lang="es-ES" sz="600" dirty="0">
                <a:solidFill>
                  <a:srgbClr val="888888"/>
                </a:solidFill>
                <a:latin typeface="Arial"/>
                <a:cs typeface="Arial"/>
              </a:rPr>
              <a:t>Page </a:t>
            </a:r>
            <a:fld id="{B208E919-3E8E-1A48-A613-1AF55E12D81E}" type="slidenum">
              <a:rPr lang="es-ES" sz="600" smtClean="0">
                <a:solidFill>
                  <a:srgbClr val="888888"/>
                </a:solidFill>
                <a:latin typeface="Arial"/>
                <a:cs typeface="Arial"/>
              </a:rPr>
              <a:pPr marL="9525">
                <a:lnSpc>
                  <a:spcPct val="100000"/>
                </a:lnSpc>
                <a:spcBef>
                  <a:spcPts val="75"/>
                </a:spcBef>
              </a:pPr>
              <a:t>‹#›</a:t>
            </a:fld>
            <a:endParaRPr sz="600" dirty="0">
              <a:latin typeface="Arial"/>
              <a:cs typeface="Arial"/>
            </a:endParaRPr>
          </a:p>
        </p:txBody>
      </p:sp>
      <p:cxnSp>
        <p:nvCxnSpPr>
          <p:cNvPr id="11" name="Conector recto 10"/>
          <p:cNvCxnSpPr/>
          <p:nvPr userDrawn="1"/>
        </p:nvCxnSpPr>
        <p:spPr>
          <a:xfrm>
            <a:off x="-318463" y="402588"/>
            <a:ext cx="691116" cy="0"/>
          </a:xfrm>
          <a:prstGeom prst="line">
            <a:avLst/>
          </a:prstGeom>
          <a:ln w="12700">
            <a:solidFill>
              <a:srgbClr val="B1AFB8"/>
            </a:solidFill>
          </a:ln>
        </p:spPr>
        <p:style>
          <a:lnRef idx="1">
            <a:schemeClr val="accent1"/>
          </a:lnRef>
          <a:fillRef idx="0">
            <a:schemeClr val="accent1"/>
          </a:fillRef>
          <a:effectRef idx="0">
            <a:schemeClr val="accent1"/>
          </a:effectRef>
          <a:fontRef idx="minor">
            <a:schemeClr val="tx1"/>
          </a:fontRef>
        </p:style>
      </p:cxnSp>
      <p:sp>
        <p:nvSpPr>
          <p:cNvPr id="12" name="Rectángulo 11"/>
          <p:cNvSpPr/>
          <p:nvPr userDrawn="1"/>
        </p:nvSpPr>
        <p:spPr>
          <a:xfrm>
            <a:off x="401452" y="271791"/>
            <a:ext cx="1884548" cy="219291"/>
          </a:xfrm>
          <a:prstGeom prst="rect">
            <a:avLst/>
          </a:prstGeom>
        </p:spPr>
        <p:txBody>
          <a:bodyPr wrap="square">
            <a:spAutoFit/>
          </a:bodyPr>
          <a:lstStyle/>
          <a:p>
            <a:r>
              <a:rPr lang="en-CA" sz="825" b="1" dirty="0">
                <a:solidFill>
                  <a:srgbClr val="B1AFB8"/>
                </a:solidFill>
                <a:latin typeface="Franklin Gothic Book" charset="0"/>
                <a:ea typeface="Franklin Gothic Book" charset="0"/>
                <a:cs typeface="Franklin Gothic Book" charset="0"/>
              </a:rPr>
              <a:t>Brand</a:t>
            </a:r>
            <a:r>
              <a:rPr lang="en-CA" sz="825" b="1" baseline="0" dirty="0">
                <a:solidFill>
                  <a:srgbClr val="B1AFB8"/>
                </a:solidFill>
                <a:latin typeface="Franklin Gothic Book" charset="0"/>
                <a:ea typeface="Franklin Gothic Book" charset="0"/>
                <a:cs typeface="Franklin Gothic Book" charset="0"/>
              </a:rPr>
              <a:t> Presentation</a:t>
            </a:r>
            <a:endParaRPr lang="es-ES_tradnl" sz="825" dirty="0"/>
          </a:p>
        </p:txBody>
      </p:sp>
      <p:sp>
        <p:nvSpPr>
          <p:cNvPr id="15" name="Marcador de texto 23"/>
          <p:cNvSpPr>
            <a:spLocks noGrp="1"/>
          </p:cNvSpPr>
          <p:nvPr>
            <p:ph type="body" sz="quarter" idx="11" hasCustomPrompt="1"/>
          </p:nvPr>
        </p:nvSpPr>
        <p:spPr>
          <a:xfrm>
            <a:off x="381001" y="913109"/>
            <a:ext cx="5427518" cy="333800"/>
          </a:xfrm>
          <a:prstGeom prst="rect">
            <a:avLst/>
          </a:prstGeom>
        </p:spPr>
        <p:txBody>
          <a:bodyPr/>
          <a:lstStyle>
            <a:lvl1pPr>
              <a:defRPr lang="es-ES_tradnl" sz="1800" b="1" dirty="0" smtClean="0">
                <a:solidFill>
                  <a:srgbClr val="FF6F4A"/>
                </a:solidFill>
                <a:latin typeface="Century Gothic" charset="0"/>
                <a:ea typeface="Century Gothic" charset="0"/>
                <a:cs typeface="Century Gothic" charset="0"/>
              </a:defRPr>
            </a:lvl1pPr>
          </a:lstStyle>
          <a:p>
            <a:pPr lvl="0"/>
            <a:r>
              <a:rPr lang="es-ES_tradnl" dirty="0" err="1"/>
              <a:t>Click</a:t>
            </a:r>
            <a:r>
              <a:rPr lang="es-ES_tradnl" dirty="0"/>
              <a:t> to </a:t>
            </a:r>
            <a:r>
              <a:rPr lang="es-ES_tradnl" dirty="0" err="1"/>
              <a:t>modify</a:t>
            </a:r>
            <a:r>
              <a:rPr lang="es-ES_tradnl" dirty="0"/>
              <a:t> </a:t>
            </a:r>
            <a:r>
              <a:rPr lang="es-ES_tradnl" dirty="0" err="1"/>
              <a:t>the</a:t>
            </a:r>
            <a:r>
              <a:rPr lang="es-ES_tradnl" dirty="0"/>
              <a:t> </a:t>
            </a:r>
            <a:r>
              <a:rPr lang="es-ES_tradnl" dirty="0" err="1"/>
              <a:t>text</a:t>
            </a:r>
            <a:r>
              <a:rPr lang="es-ES_tradnl" dirty="0"/>
              <a:t> </a:t>
            </a:r>
            <a:r>
              <a:rPr lang="es-ES_tradnl" dirty="0" err="1"/>
              <a:t>style</a:t>
            </a:r>
            <a:r>
              <a:rPr lang="es-ES_tradnl" dirty="0"/>
              <a:t> of </a:t>
            </a:r>
            <a:r>
              <a:rPr lang="es-ES_tradnl" dirty="0" err="1"/>
              <a:t>the</a:t>
            </a:r>
            <a:r>
              <a:rPr lang="es-ES_tradnl" dirty="0"/>
              <a:t> </a:t>
            </a:r>
            <a:r>
              <a:rPr lang="es-ES_tradnl" dirty="0" err="1"/>
              <a:t>pattern</a:t>
            </a:r>
            <a:r>
              <a:rPr lang="es-ES_tradnl" dirty="0"/>
              <a:t>.</a:t>
            </a:r>
          </a:p>
        </p:txBody>
      </p:sp>
      <p:sp>
        <p:nvSpPr>
          <p:cNvPr id="16" name="object 2"/>
          <p:cNvSpPr/>
          <p:nvPr userDrawn="1"/>
        </p:nvSpPr>
        <p:spPr>
          <a:xfrm>
            <a:off x="453334" y="1399310"/>
            <a:ext cx="5386500" cy="124692"/>
          </a:xfrm>
          <a:custGeom>
            <a:avLst/>
            <a:gdLst/>
            <a:ahLst/>
            <a:cxnLst/>
            <a:rect l="l" t="t" r="r" b="b"/>
            <a:pathLst>
              <a:path w="8064500">
                <a:moveTo>
                  <a:pt x="0" y="0"/>
                </a:moveTo>
                <a:lnTo>
                  <a:pt x="8063992" y="0"/>
                </a:lnTo>
              </a:path>
            </a:pathLst>
          </a:custGeom>
          <a:ln w="8999">
            <a:solidFill>
              <a:srgbClr val="CDCFD2"/>
            </a:solidFill>
          </a:ln>
        </p:spPr>
        <p:txBody>
          <a:bodyPr wrap="square" lIns="0" tIns="0" rIns="0" bIns="0" rtlCol="0"/>
          <a:lstStyle/>
          <a:p>
            <a:endParaRPr sz="1350"/>
          </a:p>
        </p:txBody>
      </p:sp>
      <p:sp>
        <p:nvSpPr>
          <p:cNvPr id="17" name="Marcador de texto 23"/>
          <p:cNvSpPr>
            <a:spLocks noGrp="1"/>
          </p:cNvSpPr>
          <p:nvPr>
            <p:ph type="body" sz="quarter" idx="14" hasCustomPrompt="1"/>
          </p:nvPr>
        </p:nvSpPr>
        <p:spPr>
          <a:xfrm>
            <a:off x="382868" y="1909482"/>
            <a:ext cx="5436041" cy="307245"/>
          </a:xfrm>
          <a:prstGeom prst="rect">
            <a:avLst/>
          </a:prstGeom>
        </p:spPr>
        <p:txBody>
          <a:bodyPr/>
          <a:lstStyle>
            <a:lvl1pPr>
              <a:defRPr lang="es-ES_tradnl" sz="1200" b="1" kern="1200" dirty="0" err="1" smtClean="0">
                <a:solidFill>
                  <a:srgbClr val="382F2D"/>
                </a:solidFill>
                <a:latin typeface="Century Gothic" charset="0"/>
                <a:ea typeface="Century Gothic" charset="0"/>
                <a:cs typeface="Century Gothic" charset="0"/>
              </a:defRPr>
            </a:lvl1pPr>
          </a:lstStyle>
          <a:p>
            <a:pPr lvl="0"/>
            <a:r>
              <a:rPr lang="es-ES_tradnl" dirty="0" err="1"/>
              <a:t>Click</a:t>
            </a:r>
            <a:r>
              <a:rPr lang="es-ES_tradnl" dirty="0"/>
              <a:t> to </a:t>
            </a:r>
            <a:r>
              <a:rPr lang="es-ES_tradnl" dirty="0" err="1"/>
              <a:t>modify</a:t>
            </a:r>
            <a:r>
              <a:rPr lang="es-ES_tradnl" dirty="0"/>
              <a:t> </a:t>
            </a:r>
            <a:r>
              <a:rPr lang="es-ES_tradnl" dirty="0" err="1"/>
              <a:t>the</a:t>
            </a:r>
            <a:r>
              <a:rPr lang="es-ES_tradnl" dirty="0"/>
              <a:t> </a:t>
            </a:r>
            <a:r>
              <a:rPr lang="es-ES_tradnl" dirty="0" err="1"/>
              <a:t>text</a:t>
            </a:r>
            <a:r>
              <a:rPr lang="es-ES_tradnl" dirty="0"/>
              <a:t> </a:t>
            </a:r>
            <a:r>
              <a:rPr lang="es-ES_tradnl" dirty="0" err="1"/>
              <a:t>style</a:t>
            </a:r>
            <a:r>
              <a:rPr lang="es-ES_tradnl" dirty="0"/>
              <a:t> of </a:t>
            </a:r>
            <a:r>
              <a:rPr lang="es-ES_tradnl" dirty="0" err="1"/>
              <a:t>the</a:t>
            </a:r>
            <a:r>
              <a:rPr lang="es-ES_tradnl" dirty="0"/>
              <a:t> </a:t>
            </a:r>
            <a:r>
              <a:rPr lang="es-ES_tradnl" dirty="0" err="1"/>
              <a:t>pattern</a:t>
            </a:r>
            <a:r>
              <a:rPr lang="es-ES_tradnl" dirty="0"/>
              <a:t>.</a:t>
            </a:r>
          </a:p>
        </p:txBody>
      </p:sp>
      <p:sp>
        <p:nvSpPr>
          <p:cNvPr id="19" name="Marcador de texto 23"/>
          <p:cNvSpPr>
            <a:spLocks noGrp="1"/>
          </p:cNvSpPr>
          <p:nvPr>
            <p:ph type="body" sz="quarter" idx="16" hasCustomPrompt="1"/>
          </p:nvPr>
        </p:nvSpPr>
        <p:spPr>
          <a:xfrm>
            <a:off x="382867" y="2272553"/>
            <a:ext cx="5425651" cy="343057"/>
          </a:xfrm>
          <a:prstGeom prst="rect">
            <a:avLst/>
          </a:prstGeom>
        </p:spPr>
        <p:txBody>
          <a:bodyPr/>
          <a:lstStyle>
            <a:lvl1pPr>
              <a:lnSpc>
                <a:spcPts val="1650"/>
              </a:lnSpc>
              <a:defRPr lang="es-ES_tradnl" sz="1200" kern="1200" dirty="0" smtClean="0">
                <a:solidFill>
                  <a:schemeClr val="bg1">
                    <a:lumMod val="50000"/>
                  </a:schemeClr>
                </a:solidFill>
                <a:latin typeface="Century Gothic" charset="0"/>
                <a:ea typeface="Century Gothic" charset="0"/>
                <a:cs typeface="Century Gothic" charset="0"/>
              </a:defRPr>
            </a:lvl1pPr>
          </a:lstStyle>
          <a:p>
            <a:pPr lvl="0"/>
            <a:r>
              <a:rPr lang="es-ES_tradnl" dirty="0" err="1"/>
              <a:t>Click</a:t>
            </a:r>
            <a:r>
              <a:rPr lang="es-ES_tradnl" dirty="0"/>
              <a:t> to </a:t>
            </a:r>
            <a:r>
              <a:rPr lang="es-ES_tradnl" dirty="0" err="1"/>
              <a:t>modify</a:t>
            </a:r>
            <a:r>
              <a:rPr lang="es-ES_tradnl" dirty="0"/>
              <a:t> </a:t>
            </a:r>
            <a:r>
              <a:rPr lang="es-ES_tradnl" dirty="0" err="1"/>
              <a:t>the</a:t>
            </a:r>
            <a:r>
              <a:rPr lang="es-ES_tradnl" dirty="0"/>
              <a:t> </a:t>
            </a:r>
            <a:r>
              <a:rPr lang="es-ES_tradnl" dirty="0" err="1"/>
              <a:t>text</a:t>
            </a:r>
            <a:r>
              <a:rPr lang="es-ES_tradnl" dirty="0"/>
              <a:t> </a:t>
            </a:r>
            <a:r>
              <a:rPr lang="es-ES_tradnl" dirty="0" err="1"/>
              <a:t>style</a:t>
            </a:r>
            <a:r>
              <a:rPr lang="es-ES_tradnl" dirty="0"/>
              <a:t> of </a:t>
            </a:r>
            <a:r>
              <a:rPr lang="es-ES_tradnl" dirty="0" err="1"/>
              <a:t>the</a:t>
            </a:r>
            <a:r>
              <a:rPr lang="es-ES_tradnl" dirty="0"/>
              <a:t> </a:t>
            </a:r>
            <a:r>
              <a:rPr lang="es-ES_tradnl" dirty="0" err="1"/>
              <a:t>pattern</a:t>
            </a:r>
            <a:r>
              <a:rPr lang="es-ES_tradnl" dirty="0"/>
              <a:t>.</a:t>
            </a:r>
          </a:p>
        </p:txBody>
      </p:sp>
    </p:spTree>
    <p:extLst>
      <p:ext uri="{BB962C8B-B14F-4D97-AF65-F5344CB8AC3E}">
        <p14:creationId xmlns:p14="http://schemas.microsoft.com/office/powerpoint/2010/main" val="3972375834"/>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4.Title and Subtitle Slide + block">
    <p:spTree>
      <p:nvGrpSpPr>
        <p:cNvPr id="1" name=""/>
        <p:cNvGrpSpPr/>
        <p:nvPr/>
      </p:nvGrpSpPr>
      <p:grpSpPr>
        <a:xfrm>
          <a:off x="0" y="0"/>
          <a:ext cx="0" cy="0"/>
          <a:chOff x="0" y="0"/>
          <a:chExt cx="0" cy="0"/>
        </a:xfrm>
      </p:grpSpPr>
      <p:cxnSp>
        <p:nvCxnSpPr>
          <p:cNvPr id="4" name="Conector recto 3"/>
          <p:cNvCxnSpPr/>
          <p:nvPr userDrawn="1"/>
        </p:nvCxnSpPr>
        <p:spPr>
          <a:xfrm>
            <a:off x="-318463" y="402588"/>
            <a:ext cx="691116" cy="0"/>
          </a:xfrm>
          <a:prstGeom prst="line">
            <a:avLst/>
          </a:prstGeom>
          <a:ln w="12700">
            <a:solidFill>
              <a:srgbClr val="B1AFB8"/>
            </a:solidFill>
          </a:ln>
        </p:spPr>
        <p:style>
          <a:lnRef idx="1">
            <a:schemeClr val="accent1"/>
          </a:lnRef>
          <a:fillRef idx="0">
            <a:schemeClr val="accent1"/>
          </a:fillRef>
          <a:effectRef idx="0">
            <a:schemeClr val="accent1"/>
          </a:effectRef>
          <a:fontRef idx="minor">
            <a:schemeClr val="tx1"/>
          </a:fontRef>
        </p:style>
      </p:cxnSp>
      <p:sp>
        <p:nvSpPr>
          <p:cNvPr id="5" name="Rectángulo 4"/>
          <p:cNvSpPr/>
          <p:nvPr userDrawn="1"/>
        </p:nvSpPr>
        <p:spPr>
          <a:xfrm>
            <a:off x="401452" y="271791"/>
            <a:ext cx="1884548" cy="219291"/>
          </a:xfrm>
          <a:prstGeom prst="rect">
            <a:avLst/>
          </a:prstGeom>
        </p:spPr>
        <p:txBody>
          <a:bodyPr wrap="square">
            <a:spAutoFit/>
          </a:bodyPr>
          <a:lstStyle/>
          <a:p>
            <a:r>
              <a:rPr lang="en-CA" sz="825" b="1" dirty="0">
                <a:solidFill>
                  <a:srgbClr val="B1AFB8"/>
                </a:solidFill>
                <a:latin typeface="Franklin Gothic Book" charset="0"/>
                <a:ea typeface="Franklin Gothic Book" charset="0"/>
                <a:cs typeface="Franklin Gothic Book" charset="0"/>
              </a:rPr>
              <a:t>Brand</a:t>
            </a:r>
            <a:r>
              <a:rPr lang="en-CA" sz="825" b="1" baseline="0" dirty="0">
                <a:solidFill>
                  <a:srgbClr val="B1AFB8"/>
                </a:solidFill>
                <a:latin typeface="Franklin Gothic Book" charset="0"/>
                <a:ea typeface="Franklin Gothic Book" charset="0"/>
                <a:cs typeface="Franklin Gothic Book" charset="0"/>
              </a:rPr>
              <a:t> Presentation</a:t>
            </a:r>
            <a:endParaRPr lang="es-ES_tradnl" sz="825" dirty="0"/>
          </a:p>
        </p:txBody>
      </p:sp>
      <p:sp>
        <p:nvSpPr>
          <p:cNvPr id="8" name="object 5"/>
          <p:cNvSpPr txBox="1"/>
          <p:nvPr userDrawn="1"/>
        </p:nvSpPr>
        <p:spPr>
          <a:xfrm>
            <a:off x="474371" y="6493467"/>
            <a:ext cx="541630" cy="105157"/>
          </a:xfrm>
          <a:prstGeom prst="rect">
            <a:avLst/>
          </a:prstGeom>
        </p:spPr>
        <p:txBody>
          <a:bodyPr vert="horz" wrap="square" lIns="0" tIns="9525" rIns="0" bIns="0" rtlCol="0">
            <a:spAutoFit/>
          </a:bodyPr>
          <a:lstStyle/>
          <a:p>
            <a:pPr marL="9525">
              <a:lnSpc>
                <a:spcPct val="100000"/>
              </a:lnSpc>
              <a:spcBef>
                <a:spcPts val="75"/>
              </a:spcBef>
            </a:pPr>
            <a:r>
              <a:rPr lang="es-ES" sz="600" dirty="0">
                <a:solidFill>
                  <a:srgbClr val="888888"/>
                </a:solidFill>
                <a:latin typeface="Arial"/>
                <a:cs typeface="Arial"/>
              </a:rPr>
              <a:t>Page </a:t>
            </a:r>
            <a:fld id="{B208E919-3E8E-1A48-A613-1AF55E12D81E}" type="slidenum">
              <a:rPr lang="es-ES" sz="600" smtClean="0">
                <a:solidFill>
                  <a:srgbClr val="888888"/>
                </a:solidFill>
                <a:latin typeface="Arial"/>
                <a:cs typeface="Arial"/>
              </a:rPr>
              <a:pPr marL="9525">
                <a:lnSpc>
                  <a:spcPct val="100000"/>
                </a:lnSpc>
                <a:spcBef>
                  <a:spcPts val="75"/>
                </a:spcBef>
              </a:pPr>
              <a:t>‹#›</a:t>
            </a:fld>
            <a:endParaRPr sz="600" dirty="0">
              <a:latin typeface="Arial"/>
              <a:cs typeface="Arial"/>
            </a:endParaRPr>
          </a:p>
        </p:txBody>
      </p:sp>
      <p:pic>
        <p:nvPicPr>
          <p:cNvPr id="9" name="Imagen 8"/>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8025738" y="6413605"/>
            <a:ext cx="661063" cy="202413"/>
          </a:xfrm>
          <a:prstGeom prst="rect">
            <a:avLst/>
          </a:prstGeom>
        </p:spPr>
      </p:pic>
      <p:sp>
        <p:nvSpPr>
          <p:cNvPr id="13" name="Rectángulo 12"/>
          <p:cNvSpPr/>
          <p:nvPr userDrawn="1"/>
        </p:nvSpPr>
        <p:spPr>
          <a:xfrm>
            <a:off x="6111478" y="0"/>
            <a:ext cx="3032522" cy="6858000"/>
          </a:xfrm>
          <a:prstGeom prst="rect">
            <a:avLst/>
          </a:prstGeom>
          <a:solidFill>
            <a:srgbClr val="FF6F4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sz="1350"/>
          </a:p>
        </p:txBody>
      </p:sp>
      <p:sp>
        <p:nvSpPr>
          <p:cNvPr id="16" name="object 2"/>
          <p:cNvSpPr/>
          <p:nvPr userDrawn="1"/>
        </p:nvSpPr>
        <p:spPr>
          <a:xfrm>
            <a:off x="459938" y="1655066"/>
            <a:ext cx="5386500" cy="57357"/>
          </a:xfrm>
          <a:custGeom>
            <a:avLst/>
            <a:gdLst/>
            <a:ahLst/>
            <a:cxnLst/>
            <a:rect l="l" t="t" r="r" b="b"/>
            <a:pathLst>
              <a:path w="8064500">
                <a:moveTo>
                  <a:pt x="0" y="0"/>
                </a:moveTo>
                <a:lnTo>
                  <a:pt x="8063992" y="0"/>
                </a:lnTo>
              </a:path>
            </a:pathLst>
          </a:custGeom>
          <a:ln w="8999">
            <a:solidFill>
              <a:srgbClr val="CDCFD2"/>
            </a:solidFill>
          </a:ln>
        </p:spPr>
        <p:txBody>
          <a:bodyPr wrap="square" lIns="0" tIns="0" rIns="0" bIns="0" rtlCol="0"/>
          <a:lstStyle/>
          <a:p>
            <a:endParaRPr sz="1350"/>
          </a:p>
        </p:txBody>
      </p:sp>
      <p:sp>
        <p:nvSpPr>
          <p:cNvPr id="17" name="Marcador de texto 23"/>
          <p:cNvSpPr>
            <a:spLocks noGrp="1"/>
          </p:cNvSpPr>
          <p:nvPr>
            <p:ph type="body" sz="quarter" idx="11" hasCustomPrompt="1"/>
          </p:nvPr>
        </p:nvSpPr>
        <p:spPr>
          <a:xfrm>
            <a:off x="381000" y="917447"/>
            <a:ext cx="5392189" cy="346088"/>
          </a:xfrm>
          <a:prstGeom prst="rect">
            <a:avLst/>
          </a:prstGeom>
        </p:spPr>
        <p:txBody>
          <a:bodyPr/>
          <a:lstStyle>
            <a:lvl1pPr>
              <a:defRPr lang="es-ES_tradnl" sz="1800" b="1" dirty="0" smtClean="0">
                <a:solidFill>
                  <a:srgbClr val="FF6F4A"/>
                </a:solidFill>
                <a:latin typeface="Century Gothic" charset="0"/>
                <a:ea typeface="Century Gothic" charset="0"/>
                <a:cs typeface="Century Gothic" charset="0"/>
              </a:defRPr>
            </a:lvl1pPr>
          </a:lstStyle>
          <a:p>
            <a:pPr lvl="0"/>
            <a:r>
              <a:rPr lang="es-ES_tradnl" dirty="0" err="1"/>
              <a:t>Click</a:t>
            </a:r>
            <a:r>
              <a:rPr lang="es-ES_tradnl" dirty="0"/>
              <a:t> to </a:t>
            </a:r>
            <a:r>
              <a:rPr lang="es-ES_tradnl" dirty="0" err="1"/>
              <a:t>modify</a:t>
            </a:r>
            <a:r>
              <a:rPr lang="es-ES_tradnl" dirty="0"/>
              <a:t> </a:t>
            </a:r>
            <a:r>
              <a:rPr lang="es-ES_tradnl" dirty="0" err="1"/>
              <a:t>the</a:t>
            </a:r>
            <a:r>
              <a:rPr lang="es-ES_tradnl" dirty="0"/>
              <a:t> </a:t>
            </a:r>
            <a:r>
              <a:rPr lang="es-ES_tradnl" dirty="0" err="1"/>
              <a:t>text</a:t>
            </a:r>
            <a:r>
              <a:rPr lang="es-ES_tradnl" dirty="0"/>
              <a:t> </a:t>
            </a:r>
            <a:r>
              <a:rPr lang="es-ES_tradnl" dirty="0" err="1"/>
              <a:t>style</a:t>
            </a:r>
            <a:r>
              <a:rPr lang="es-ES_tradnl" dirty="0"/>
              <a:t> of </a:t>
            </a:r>
            <a:r>
              <a:rPr lang="es-ES_tradnl" dirty="0" err="1"/>
              <a:t>the</a:t>
            </a:r>
            <a:r>
              <a:rPr lang="es-ES_tradnl" dirty="0"/>
              <a:t> </a:t>
            </a:r>
            <a:r>
              <a:rPr lang="es-ES_tradnl" dirty="0" err="1"/>
              <a:t>pattern</a:t>
            </a:r>
            <a:r>
              <a:rPr lang="es-ES_tradnl" dirty="0"/>
              <a:t>.</a:t>
            </a:r>
          </a:p>
        </p:txBody>
      </p:sp>
      <p:sp>
        <p:nvSpPr>
          <p:cNvPr id="18" name="Marcador de texto 23"/>
          <p:cNvSpPr>
            <a:spLocks noGrp="1"/>
          </p:cNvSpPr>
          <p:nvPr>
            <p:ph type="body" sz="quarter" idx="12" hasCustomPrompt="1"/>
          </p:nvPr>
        </p:nvSpPr>
        <p:spPr>
          <a:xfrm>
            <a:off x="381000" y="1268344"/>
            <a:ext cx="5392189" cy="294449"/>
          </a:xfrm>
          <a:prstGeom prst="rect">
            <a:avLst/>
          </a:prstGeom>
        </p:spPr>
        <p:txBody>
          <a:bodyPr/>
          <a:lstStyle>
            <a:lvl1pPr>
              <a:defRPr lang="es-ES_tradnl" sz="1500" b="1" dirty="0" smtClean="0">
                <a:solidFill>
                  <a:srgbClr val="FF6F4A"/>
                </a:solidFill>
                <a:latin typeface="Century Gothic" charset="0"/>
                <a:ea typeface="Century Gothic" charset="0"/>
                <a:cs typeface="Century Gothic" charset="0"/>
              </a:defRPr>
            </a:lvl1pPr>
          </a:lstStyle>
          <a:p>
            <a:pPr lvl="0"/>
            <a:r>
              <a:rPr lang="es-ES_tradnl" dirty="0"/>
              <a:t>- </a:t>
            </a:r>
            <a:r>
              <a:rPr lang="es-ES_tradnl" dirty="0" err="1"/>
              <a:t>Click</a:t>
            </a:r>
            <a:r>
              <a:rPr lang="es-ES_tradnl" dirty="0"/>
              <a:t> to </a:t>
            </a:r>
            <a:r>
              <a:rPr lang="es-ES_tradnl" dirty="0" err="1"/>
              <a:t>modify</a:t>
            </a:r>
            <a:r>
              <a:rPr lang="es-ES_tradnl" dirty="0"/>
              <a:t> </a:t>
            </a:r>
            <a:r>
              <a:rPr lang="es-ES_tradnl" dirty="0" err="1"/>
              <a:t>the</a:t>
            </a:r>
            <a:r>
              <a:rPr lang="es-ES_tradnl" dirty="0"/>
              <a:t> </a:t>
            </a:r>
            <a:r>
              <a:rPr lang="es-ES_tradnl" dirty="0" err="1"/>
              <a:t>text</a:t>
            </a:r>
            <a:r>
              <a:rPr lang="es-ES_tradnl" dirty="0"/>
              <a:t> </a:t>
            </a:r>
            <a:r>
              <a:rPr lang="es-ES_tradnl" dirty="0" err="1"/>
              <a:t>style</a:t>
            </a:r>
            <a:r>
              <a:rPr lang="es-ES_tradnl" dirty="0"/>
              <a:t> of </a:t>
            </a:r>
            <a:r>
              <a:rPr lang="es-ES_tradnl" dirty="0" err="1"/>
              <a:t>the</a:t>
            </a:r>
            <a:r>
              <a:rPr lang="es-ES_tradnl" dirty="0"/>
              <a:t> </a:t>
            </a:r>
            <a:r>
              <a:rPr lang="es-ES_tradnl" dirty="0" err="1"/>
              <a:t>pattern</a:t>
            </a:r>
            <a:r>
              <a:rPr lang="es-ES_tradnl" dirty="0"/>
              <a:t>.</a:t>
            </a:r>
          </a:p>
        </p:txBody>
      </p:sp>
      <p:sp>
        <p:nvSpPr>
          <p:cNvPr id="19" name="Marcador de texto 23"/>
          <p:cNvSpPr>
            <a:spLocks noGrp="1"/>
          </p:cNvSpPr>
          <p:nvPr>
            <p:ph type="body" sz="quarter" idx="14" hasCustomPrompt="1"/>
          </p:nvPr>
        </p:nvSpPr>
        <p:spPr>
          <a:xfrm>
            <a:off x="382868" y="1909482"/>
            <a:ext cx="5415259" cy="285078"/>
          </a:xfrm>
          <a:prstGeom prst="rect">
            <a:avLst/>
          </a:prstGeom>
        </p:spPr>
        <p:txBody>
          <a:bodyPr/>
          <a:lstStyle>
            <a:lvl1pPr>
              <a:defRPr lang="es-ES_tradnl" sz="1200" b="1" kern="1200" dirty="0" err="1" smtClean="0">
                <a:solidFill>
                  <a:srgbClr val="382F2D"/>
                </a:solidFill>
                <a:latin typeface="Century Gothic" charset="0"/>
                <a:ea typeface="Century Gothic" charset="0"/>
                <a:cs typeface="Century Gothic" charset="0"/>
              </a:defRPr>
            </a:lvl1pPr>
          </a:lstStyle>
          <a:p>
            <a:pPr lvl="0"/>
            <a:r>
              <a:rPr lang="es-ES_tradnl" dirty="0" err="1"/>
              <a:t>Click</a:t>
            </a:r>
            <a:r>
              <a:rPr lang="es-ES_tradnl" dirty="0"/>
              <a:t> to </a:t>
            </a:r>
            <a:r>
              <a:rPr lang="es-ES_tradnl" dirty="0" err="1"/>
              <a:t>modify</a:t>
            </a:r>
            <a:r>
              <a:rPr lang="es-ES_tradnl" dirty="0"/>
              <a:t> </a:t>
            </a:r>
            <a:r>
              <a:rPr lang="es-ES_tradnl" dirty="0" err="1"/>
              <a:t>the</a:t>
            </a:r>
            <a:r>
              <a:rPr lang="es-ES_tradnl" dirty="0"/>
              <a:t> </a:t>
            </a:r>
            <a:r>
              <a:rPr lang="es-ES_tradnl" dirty="0" err="1"/>
              <a:t>text</a:t>
            </a:r>
            <a:r>
              <a:rPr lang="es-ES_tradnl" dirty="0"/>
              <a:t> </a:t>
            </a:r>
            <a:r>
              <a:rPr lang="es-ES_tradnl" dirty="0" err="1"/>
              <a:t>style</a:t>
            </a:r>
            <a:r>
              <a:rPr lang="es-ES_tradnl" dirty="0"/>
              <a:t> of </a:t>
            </a:r>
            <a:r>
              <a:rPr lang="es-ES_tradnl" dirty="0" err="1"/>
              <a:t>the</a:t>
            </a:r>
            <a:r>
              <a:rPr lang="es-ES_tradnl" dirty="0"/>
              <a:t> </a:t>
            </a:r>
            <a:r>
              <a:rPr lang="es-ES_tradnl" dirty="0" err="1"/>
              <a:t>pattern</a:t>
            </a:r>
            <a:r>
              <a:rPr lang="es-ES_tradnl" dirty="0"/>
              <a:t>.</a:t>
            </a:r>
          </a:p>
        </p:txBody>
      </p:sp>
      <p:sp>
        <p:nvSpPr>
          <p:cNvPr id="20" name="Marcador de texto 23"/>
          <p:cNvSpPr>
            <a:spLocks noGrp="1"/>
          </p:cNvSpPr>
          <p:nvPr>
            <p:ph type="body" sz="quarter" idx="16" hasCustomPrompt="1"/>
          </p:nvPr>
        </p:nvSpPr>
        <p:spPr>
          <a:xfrm>
            <a:off x="382867" y="2272553"/>
            <a:ext cx="5415260" cy="287768"/>
          </a:xfrm>
          <a:prstGeom prst="rect">
            <a:avLst/>
          </a:prstGeom>
        </p:spPr>
        <p:txBody>
          <a:bodyPr/>
          <a:lstStyle>
            <a:lvl1pPr>
              <a:lnSpc>
                <a:spcPts val="1650"/>
              </a:lnSpc>
              <a:defRPr lang="es-ES_tradnl" sz="1200" kern="1200" dirty="0" smtClean="0">
                <a:solidFill>
                  <a:schemeClr val="bg1">
                    <a:lumMod val="50000"/>
                  </a:schemeClr>
                </a:solidFill>
                <a:latin typeface="Century Gothic" charset="0"/>
                <a:ea typeface="Century Gothic" charset="0"/>
                <a:cs typeface="Century Gothic" charset="0"/>
              </a:defRPr>
            </a:lvl1pPr>
          </a:lstStyle>
          <a:p>
            <a:pPr lvl="0"/>
            <a:r>
              <a:rPr lang="es-ES_tradnl" dirty="0" err="1"/>
              <a:t>Click</a:t>
            </a:r>
            <a:r>
              <a:rPr lang="es-ES_tradnl" dirty="0"/>
              <a:t> to </a:t>
            </a:r>
            <a:r>
              <a:rPr lang="es-ES_tradnl" dirty="0" err="1"/>
              <a:t>modify</a:t>
            </a:r>
            <a:r>
              <a:rPr lang="es-ES_tradnl" dirty="0"/>
              <a:t> </a:t>
            </a:r>
            <a:r>
              <a:rPr lang="es-ES_tradnl" dirty="0" err="1"/>
              <a:t>the</a:t>
            </a:r>
            <a:r>
              <a:rPr lang="es-ES_tradnl" dirty="0"/>
              <a:t> </a:t>
            </a:r>
            <a:r>
              <a:rPr lang="es-ES_tradnl" dirty="0" err="1"/>
              <a:t>text</a:t>
            </a:r>
            <a:r>
              <a:rPr lang="es-ES_tradnl" dirty="0"/>
              <a:t> </a:t>
            </a:r>
            <a:r>
              <a:rPr lang="es-ES_tradnl" dirty="0" err="1"/>
              <a:t>style</a:t>
            </a:r>
            <a:r>
              <a:rPr lang="es-ES_tradnl" dirty="0"/>
              <a:t> of </a:t>
            </a:r>
            <a:r>
              <a:rPr lang="es-ES_tradnl" dirty="0" err="1"/>
              <a:t>the</a:t>
            </a:r>
            <a:r>
              <a:rPr lang="es-ES_tradnl" dirty="0"/>
              <a:t> </a:t>
            </a:r>
            <a:r>
              <a:rPr lang="es-ES_tradnl" dirty="0" err="1"/>
              <a:t>pattern</a:t>
            </a:r>
            <a:r>
              <a:rPr lang="es-ES_tradnl" dirty="0"/>
              <a:t>.</a:t>
            </a:r>
          </a:p>
        </p:txBody>
      </p:sp>
    </p:spTree>
    <p:extLst>
      <p:ext uri="{BB962C8B-B14F-4D97-AF65-F5344CB8AC3E}">
        <p14:creationId xmlns:p14="http://schemas.microsoft.com/office/powerpoint/2010/main" val="3235243583"/>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showMasterSp="0" preserve="1" userDrawn="1">
  <p:cSld name="5.Title Slide + block">
    <p:bg>
      <p:bgPr>
        <a:solidFill>
          <a:schemeClr val="bg1"/>
        </a:solidFill>
        <a:effectLst/>
      </p:bgPr>
    </p:bg>
    <p:spTree>
      <p:nvGrpSpPr>
        <p:cNvPr id="1" name=""/>
        <p:cNvGrpSpPr/>
        <p:nvPr/>
      </p:nvGrpSpPr>
      <p:grpSpPr>
        <a:xfrm>
          <a:off x="0" y="0"/>
          <a:ext cx="0" cy="0"/>
          <a:chOff x="0" y="0"/>
          <a:chExt cx="0" cy="0"/>
        </a:xfrm>
      </p:grpSpPr>
      <p:sp>
        <p:nvSpPr>
          <p:cNvPr id="4" name="Rectángulo 3"/>
          <p:cNvSpPr/>
          <p:nvPr userDrawn="1"/>
        </p:nvSpPr>
        <p:spPr>
          <a:xfrm>
            <a:off x="0" y="0"/>
            <a:ext cx="3032522" cy="6858000"/>
          </a:xfrm>
          <a:prstGeom prst="rect">
            <a:avLst/>
          </a:prstGeom>
          <a:solidFill>
            <a:srgbClr val="FF6F4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sz="1350"/>
          </a:p>
        </p:txBody>
      </p:sp>
      <p:pic>
        <p:nvPicPr>
          <p:cNvPr id="7" name="Imagen 6"/>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8025738" y="6413605"/>
            <a:ext cx="661063" cy="202413"/>
          </a:xfrm>
          <a:prstGeom prst="rect">
            <a:avLst/>
          </a:prstGeom>
        </p:spPr>
      </p:pic>
      <p:sp>
        <p:nvSpPr>
          <p:cNvPr id="15" name="Marcador de texto 23"/>
          <p:cNvSpPr>
            <a:spLocks noGrp="1"/>
          </p:cNvSpPr>
          <p:nvPr>
            <p:ph type="body" sz="quarter" idx="16" hasCustomPrompt="1"/>
          </p:nvPr>
        </p:nvSpPr>
        <p:spPr>
          <a:xfrm>
            <a:off x="3211484" y="913109"/>
            <a:ext cx="5427518" cy="333800"/>
          </a:xfrm>
          <a:prstGeom prst="rect">
            <a:avLst/>
          </a:prstGeom>
        </p:spPr>
        <p:txBody>
          <a:bodyPr/>
          <a:lstStyle>
            <a:lvl1pPr>
              <a:defRPr lang="es-ES_tradnl" sz="1800" b="1" dirty="0" smtClean="0">
                <a:solidFill>
                  <a:srgbClr val="FF6F4A"/>
                </a:solidFill>
                <a:latin typeface="Century Gothic" charset="0"/>
                <a:ea typeface="Century Gothic" charset="0"/>
                <a:cs typeface="Century Gothic" charset="0"/>
              </a:defRPr>
            </a:lvl1pPr>
          </a:lstStyle>
          <a:p>
            <a:pPr lvl="0"/>
            <a:r>
              <a:rPr lang="es-ES_tradnl" dirty="0" err="1"/>
              <a:t>Click</a:t>
            </a:r>
            <a:r>
              <a:rPr lang="es-ES_tradnl" dirty="0"/>
              <a:t> to </a:t>
            </a:r>
            <a:r>
              <a:rPr lang="es-ES_tradnl" dirty="0" err="1"/>
              <a:t>modify</a:t>
            </a:r>
            <a:r>
              <a:rPr lang="es-ES_tradnl" dirty="0"/>
              <a:t> </a:t>
            </a:r>
            <a:r>
              <a:rPr lang="es-ES_tradnl" dirty="0" err="1"/>
              <a:t>the</a:t>
            </a:r>
            <a:r>
              <a:rPr lang="es-ES_tradnl" dirty="0"/>
              <a:t> </a:t>
            </a:r>
            <a:r>
              <a:rPr lang="es-ES_tradnl" dirty="0" err="1"/>
              <a:t>text</a:t>
            </a:r>
            <a:r>
              <a:rPr lang="es-ES_tradnl" dirty="0"/>
              <a:t> </a:t>
            </a:r>
            <a:r>
              <a:rPr lang="es-ES_tradnl" dirty="0" err="1"/>
              <a:t>style</a:t>
            </a:r>
            <a:r>
              <a:rPr lang="es-ES_tradnl" dirty="0"/>
              <a:t> of </a:t>
            </a:r>
            <a:r>
              <a:rPr lang="es-ES_tradnl" dirty="0" err="1"/>
              <a:t>the</a:t>
            </a:r>
            <a:r>
              <a:rPr lang="es-ES_tradnl" dirty="0"/>
              <a:t> </a:t>
            </a:r>
            <a:r>
              <a:rPr lang="es-ES_tradnl" dirty="0" err="1"/>
              <a:t>pattern</a:t>
            </a:r>
            <a:r>
              <a:rPr lang="es-ES_tradnl" dirty="0"/>
              <a:t>.</a:t>
            </a:r>
          </a:p>
        </p:txBody>
      </p:sp>
      <p:sp>
        <p:nvSpPr>
          <p:cNvPr id="16" name="object 2"/>
          <p:cNvSpPr/>
          <p:nvPr userDrawn="1"/>
        </p:nvSpPr>
        <p:spPr>
          <a:xfrm>
            <a:off x="3283817" y="1399310"/>
            <a:ext cx="5386500" cy="124692"/>
          </a:xfrm>
          <a:custGeom>
            <a:avLst/>
            <a:gdLst/>
            <a:ahLst/>
            <a:cxnLst/>
            <a:rect l="l" t="t" r="r" b="b"/>
            <a:pathLst>
              <a:path w="8064500">
                <a:moveTo>
                  <a:pt x="0" y="0"/>
                </a:moveTo>
                <a:lnTo>
                  <a:pt x="8063992" y="0"/>
                </a:lnTo>
              </a:path>
            </a:pathLst>
          </a:custGeom>
          <a:ln w="8999">
            <a:solidFill>
              <a:srgbClr val="CDCFD2"/>
            </a:solidFill>
          </a:ln>
        </p:spPr>
        <p:txBody>
          <a:bodyPr wrap="square" lIns="0" tIns="0" rIns="0" bIns="0" rtlCol="0"/>
          <a:lstStyle/>
          <a:p>
            <a:endParaRPr sz="1350"/>
          </a:p>
        </p:txBody>
      </p:sp>
      <p:sp>
        <p:nvSpPr>
          <p:cNvPr id="17" name="Marcador de texto 23"/>
          <p:cNvSpPr>
            <a:spLocks noGrp="1"/>
          </p:cNvSpPr>
          <p:nvPr>
            <p:ph type="body" sz="quarter" idx="17" hasCustomPrompt="1"/>
          </p:nvPr>
        </p:nvSpPr>
        <p:spPr>
          <a:xfrm>
            <a:off x="3213352" y="1909482"/>
            <a:ext cx="5436041" cy="307245"/>
          </a:xfrm>
          <a:prstGeom prst="rect">
            <a:avLst/>
          </a:prstGeom>
        </p:spPr>
        <p:txBody>
          <a:bodyPr/>
          <a:lstStyle>
            <a:lvl1pPr>
              <a:defRPr lang="es-ES_tradnl" sz="1200" b="1" kern="1200" dirty="0" err="1" smtClean="0">
                <a:solidFill>
                  <a:srgbClr val="382F2D"/>
                </a:solidFill>
                <a:latin typeface="Century Gothic" charset="0"/>
                <a:ea typeface="Century Gothic" charset="0"/>
                <a:cs typeface="Century Gothic" charset="0"/>
              </a:defRPr>
            </a:lvl1pPr>
          </a:lstStyle>
          <a:p>
            <a:pPr lvl="0"/>
            <a:r>
              <a:rPr lang="es-ES_tradnl" dirty="0" err="1"/>
              <a:t>Click</a:t>
            </a:r>
            <a:r>
              <a:rPr lang="es-ES_tradnl" dirty="0"/>
              <a:t> to </a:t>
            </a:r>
            <a:r>
              <a:rPr lang="es-ES_tradnl" dirty="0" err="1"/>
              <a:t>modify</a:t>
            </a:r>
            <a:r>
              <a:rPr lang="es-ES_tradnl" dirty="0"/>
              <a:t> </a:t>
            </a:r>
            <a:r>
              <a:rPr lang="es-ES_tradnl" dirty="0" err="1"/>
              <a:t>the</a:t>
            </a:r>
            <a:r>
              <a:rPr lang="es-ES_tradnl" dirty="0"/>
              <a:t> </a:t>
            </a:r>
            <a:r>
              <a:rPr lang="es-ES_tradnl" dirty="0" err="1"/>
              <a:t>text</a:t>
            </a:r>
            <a:r>
              <a:rPr lang="es-ES_tradnl" dirty="0"/>
              <a:t> </a:t>
            </a:r>
            <a:r>
              <a:rPr lang="es-ES_tradnl" dirty="0" err="1"/>
              <a:t>style</a:t>
            </a:r>
            <a:r>
              <a:rPr lang="es-ES_tradnl" dirty="0"/>
              <a:t> of </a:t>
            </a:r>
            <a:r>
              <a:rPr lang="es-ES_tradnl" dirty="0" err="1"/>
              <a:t>the</a:t>
            </a:r>
            <a:r>
              <a:rPr lang="es-ES_tradnl" dirty="0"/>
              <a:t> </a:t>
            </a:r>
            <a:r>
              <a:rPr lang="es-ES_tradnl" dirty="0" err="1"/>
              <a:t>pattern</a:t>
            </a:r>
            <a:r>
              <a:rPr lang="es-ES_tradnl" dirty="0"/>
              <a:t>.</a:t>
            </a:r>
          </a:p>
        </p:txBody>
      </p:sp>
      <p:sp>
        <p:nvSpPr>
          <p:cNvPr id="18" name="Marcador de texto 23"/>
          <p:cNvSpPr>
            <a:spLocks noGrp="1"/>
          </p:cNvSpPr>
          <p:nvPr>
            <p:ph type="body" sz="quarter" idx="18" hasCustomPrompt="1"/>
          </p:nvPr>
        </p:nvSpPr>
        <p:spPr>
          <a:xfrm>
            <a:off x="3213351" y="2272553"/>
            <a:ext cx="5425651" cy="343057"/>
          </a:xfrm>
          <a:prstGeom prst="rect">
            <a:avLst/>
          </a:prstGeom>
        </p:spPr>
        <p:txBody>
          <a:bodyPr/>
          <a:lstStyle>
            <a:lvl1pPr>
              <a:lnSpc>
                <a:spcPts val="1650"/>
              </a:lnSpc>
              <a:defRPr lang="es-ES_tradnl" sz="1200" kern="1200" dirty="0" smtClean="0">
                <a:solidFill>
                  <a:schemeClr val="bg1">
                    <a:lumMod val="50000"/>
                  </a:schemeClr>
                </a:solidFill>
                <a:latin typeface="Century Gothic" charset="0"/>
                <a:ea typeface="Century Gothic" charset="0"/>
                <a:cs typeface="Century Gothic" charset="0"/>
              </a:defRPr>
            </a:lvl1pPr>
          </a:lstStyle>
          <a:p>
            <a:pPr lvl="0"/>
            <a:r>
              <a:rPr lang="es-ES_tradnl" dirty="0" err="1"/>
              <a:t>Click</a:t>
            </a:r>
            <a:r>
              <a:rPr lang="es-ES_tradnl" dirty="0"/>
              <a:t> to </a:t>
            </a:r>
            <a:r>
              <a:rPr lang="es-ES_tradnl" dirty="0" err="1"/>
              <a:t>modify</a:t>
            </a:r>
            <a:r>
              <a:rPr lang="es-ES_tradnl" dirty="0"/>
              <a:t> </a:t>
            </a:r>
            <a:r>
              <a:rPr lang="es-ES_tradnl" dirty="0" err="1"/>
              <a:t>the</a:t>
            </a:r>
            <a:r>
              <a:rPr lang="es-ES_tradnl" dirty="0"/>
              <a:t> </a:t>
            </a:r>
            <a:r>
              <a:rPr lang="es-ES_tradnl" dirty="0" err="1"/>
              <a:t>text</a:t>
            </a:r>
            <a:r>
              <a:rPr lang="es-ES_tradnl" dirty="0"/>
              <a:t> </a:t>
            </a:r>
            <a:r>
              <a:rPr lang="es-ES_tradnl" dirty="0" err="1"/>
              <a:t>style</a:t>
            </a:r>
            <a:r>
              <a:rPr lang="es-ES_tradnl" dirty="0"/>
              <a:t> of </a:t>
            </a:r>
            <a:r>
              <a:rPr lang="es-ES_tradnl" dirty="0" err="1"/>
              <a:t>the</a:t>
            </a:r>
            <a:r>
              <a:rPr lang="es-ES_tradnl" dirty="0"/>
              <a:t> </a:t>
            </a:r>
            <a:r>
              <a:rPr lang="es-ES_tradnl" dirty="0" err="1"/>
              <a:t>pattern</a:t>
            </a:r>
            <a:r>
              <a:rPr lang="es-ES_tradnl" dirty="0"/>
              <a:t>.</a:t>
            </a:r>
          </a:p>
        </p:txBody>
      </p:sp>
    </p:spTree>
    <p:extLst>
      <p:ext uri="{BB962C8B-B14F-4D97-AF65-F5344CB8AC3E}">
        <p14:creationId xmlns:p14="http://schemas.microsoft.com/office/powerpoint/2010/main" val="2270877822"/>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showMasterSp="0" preserve="1" userDrawn="1">
  <p:cSld name="5.Title and Subtitle Slide + block">
    <p:spTree>
      <p:nvGrpSpPr>
        <p:cNvPr id="1" name=""/>
        <p:cNvGrpSpPr/>
        <p:nvPr/>
      </p:nvGrpSpPr>
      <p:grpSpPr>
        <a:xfrm>
          <a:off x="0" y="0"/>
          <a:ext cx="0" cy="0"/>
          <a:chOff x="0" y="0"/>
          <a:chExt cx="0" cy="0"/>
        </a:xfrm>
      </p:grpSpPr>
      <p:sp>
        <p:nvSpPr>
          <p:cNvPr id="4" name="Rectángulo 3"/>
          <p:cNvSpPr/>
          <p:nvPr userDrawn="1"/>
        </p:nvSpPr>
        <p:spPr>
          <a:xfrm>
            <a:off x="0" y="0"/>
            <a:ext cx="3032522" cy="6858000"/>
          </a:xfrm>
          <a:prstGeom prst="rect">
            <a:avLst/>
          </a:prstGeom>
          <a:solidFill>
            <a:srgbClr val="FF6F4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sz="1350"/>
          </a:p>
        </p:txBody>
      </p:sp>
      <p:pic>
        <p:nvPicPr>
          <p:cNvPr id="7" name="Imagen 6"/>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8025738" y="6413605"/>
            <a:ext cx="661063" cy="202413"/>
          </a:xfrm>
          <a:prstGeom prst="rect">
            <a:avLst/>
          </a:prstGeom>
        </p:spPr>
      </p:pic>
      <p:sp>
        <p:nvSpPr>
          <p:cNvPr id="14" name="object 2"/>
          <p:cNvSpPr/>
          <p:nvPr userDrawn="1"/>
        </p:nvSpPr>
        <p:spPr>
          <a:xfrm>
            <a:off x="3290422" y="1655066"/>
            <a:ext cx="5386500" cy="57357"/>
          </a:xfrm>
          <a:custGeom>
            <a:avLst/>
            <a:gdLst/>
            <a:ahLst/>
            <a:cxnLst/>
            <a:rect l="l" t="t" r="r" b="b"/>
            <a:pathLst>
              <a:path w="8064500">
                <a:moveTo>
                  <a:pt x="0" y="0"/>
                </a:moveTo>
                <a:lnTo>
                  <a:pt x="8063992" y="0"/>
                </a:lnTo>
              </a:path>
            </a:pathLst>
          </a:custGeom>
          <a:ln w="8999">
            <a:solidFill>
              <a:srgbClr val="CDCFD2"/>
            </a:solidFill>
          </a:ln>
        </p:spPr>
        <p:txBody>
          <a:bodyPr wrap="square" lIns="0" tIns="0" rIns="0" bIns="0" rtlCol="0"/>
          <a:lstStyle/>
          <a:p>
            <a:endParaRPr sz="1350"/>
          </a:p>
        </p:txBody>
      </p:sp>
      <p:sp>
        <p:nvSpPr>
          <p:cNvPr id="15" name="Marcador de texto 23"/>
          <p:cNvSpPr>
            <a:spLocks noGrp="1"/>
          </p:cNvSpPr>
          <p:nvPr>
            <p:ph type="body" sz="quarter" idx="18" hasCustomPrompt="1"/>
          </p:nvPr>
        </p:nvSpPr>
        <p:spPr>
          <a:xfrm>
            <a:off x="3211485" y="917447"/>
            <a:ext cx="5392189" cy="346088"/>
          </a:xfrm>
          <a:prstGeom prst="rect">
            <a:avLst/>
          </a:prstGeom>
        </p:spPr>
        <p:txBody>
          <a:bodyPr/>
          <a:lstStyle>
            <a:lvl1pPr>
              <a:defRPr lang="es-ES_tradnl" sz="1800" b="1" dirty="0" smtClean="0">
                <a:solidFill>
                  <a:srgbClr val="FF6F4A"/>
                </a:solidFill>
                <a:latin typeface="Century Gothic" charset="0"/>
                <a:ea typeface="Century Gothic" charset="0"/>
                <a:cs typeface="Century Gothic" charset="0"/>
              </a:defRPr>
            </a:lvl1pPr>
          </a:lstStyle>
          <a:p>
            <a:pPr lvl="0"/>
            <a:r>
              <a:rPr lang="es-ES_tradnl" dirty="0" err="1"/>
              <a:t>Click</a:t>
            </a:r>
            <a:r>
              <a:rPr lang="es-ES_tradnl" dirty="0"/>
              <a:t> to </a:t>
            </a:r>
            <a:r>
              <a:rPr lang="es-ES_tradnl" dirty="0" err="1"/>
              <a:t>modify</a:t>
            </a:r>
            <a:r>
              <a:rPr lang="es-ES_tradnl" dirty="0"/>
              <a:t> </a:t>
            </a:r>
            <a:r>
              <a:rPr lang="es-ES_tradnl" dirty="0" err="1"/>
              <a:t>the</a:t>
            </a:r>
            <a:r>
              <a:rPr lang="es-ES_tradnl" dirty="0"/>
              <a:t> </a:t>
            </a:r>
            <a:r>
              <a:rPr lang="es-ES_tradnl" dirty="0" err="1"/>
              <a:t>text</a:t>
            </a:r>
            <a:r>
              <a:rPr lang="es-ES_tradnl" dirty="0"/>
              <a:t> </a:t>
            </a:r>
            <a:r>
              <a:rPr lang="es-ES_tradnl" dirty="0" err="1"/>
              <a:t>style</a:t>
            </a:r>
            <a:r>
              <a:rPr lang="es-ES_tradnl" dirty="0"/>
              <a:t> of </a:t>
            </a:r>
            <a:r>
              <a:rPr lang="es-ES_tradnl" dirty="0" err="1"/>
              <a:t>the</a:t>
            </a:r>
            <a:r>
              <a:rPr lang="es-ES_tradnl" dirty="0"/>
              <a:t> </a:t>
            </a:r>
            <a:r>
              <a:rPr lang="es-ES_tradnl" dirty="0" err="1"/>
              <a:t>pattern</a:t>
            </a:r>
            <a:r>
              <a:rPr lang="es-ES_tradnl" dirty="0"/>
              <a:t>.</a:t>
            </a:r>
          </a:p>
        </p:txBody>
      </p:sp>
      <p:sp>
        <p:nvSpPr>
          <p:cNvPr id="16" name="Marcador de texto 23"/>
          <p:cNvSpPr>
            <a:spLocks noGrp="1"/>
          </p:cNvSpPr>
          <p:nvPr>
            <p:ph type="body" sz="quarter" idx="19" hasCustomPrompt="1"/>
          </p:nvPr>
        </p:nvSpPr>
        <p:spPr>
          <a:xfrm>
            <a:off x="3211485" y="1268344"/>
            <a:ext cx="5392189" cy="294449"/>
          </a:xfrm>
          <a:prstGeom prst="rect">
            <a:avLst/>
          </a:prstGeom>
        </p:spPr>
        <p:txBody>
          <a:bodyPr/>
          <a:lstStyle>
            <a:lvl1pPr>
              <a:defRPr lang="es-ES_tradnl" sz="1500" b="1" dirty="0" smtClean="0">
                <a:solidFill>
                  <a:srgbClr val="FF6F4A"/>
                </a:solidFill>
                <a:latin typeface="Century Gothic" charset="0"/>
                <a:ea typeface="Century Gothic" charset="0"/>
                <a:cs typeface="Century Gothic" charset="0"/>
              </a:defRPr>
            </a:lvl1pPr>
          </a:lstStyle>
          <a:p>
            <a:pPr lvl="0"/>
            <a:r>
              <a:rPr lang="es-ES_tradnl" dirty="0"/>
              <a:t>- </a:t>
            </a:r>
            <a:r>
              <a:rPr lang="es-ES_tradnl" dirty="0" err="1"/>
              <a:t>Click</a:t>
            </a:r>
            <a:r>
              <a:rPr lang="es-ES_tradnl" dirty="0"/>
              <a:t> to </a:t>
            </a:r>
            <a:r>
              <a:rPr lang="es-ES_tradnl" dirty="0" err="1"/>
              <a:t>modify</a:t>
            </a:r>
            <a:r>
              <a:rPr lang="es-ES_tradnl" dirty="0"/>
              <a:t> </a:t>
            </a:r>
            <a:r>
              <a:rPr lang="es-ES_tradnl" dirty="0" err="1"/>
              <a:t>the</a:t>
            </a:r>
            <a:r>
              <a:rPr lang="es-ES_tradnl" dirty="0"/>
              <a:t> </a:t>
            </a:r>
            <a:r>
              <a:rPr lang="es-ES_tradnl" dirty="0" err="1"/>
              <a:t>text</a:t>
            </a:r>
            <a:r>
              <a:rPr lang="es-ES_tradnl" dirty="0"/>
              <a:t> </a:t>
            </a:r>
            <a:r>
              <a:rPr lang="es-ES_tradnl" dirty="0" err="1"/>
              <a:t>style</a:t>
            </a:r>
            <a:r>
              <a:rPr lang="es-ES_tradnl" dirty="0"/>
              <a:t> of </a:t>
            </a:r>
            <a:r>
              <a:rPr lang="es-ES_tradnl" dirty="0" err="1"/>
              <a:t>the</a:t>
            </a:r>
            <a:r>
              <a:rPr lang="es-ES_tradnl" dirty="0"/>
              <a:t> </a:t>
            </a:r>
            <a:r>
              <a:rPr lang="es-ES_tradnl" dirty="0" err="1"/>
              <a:t>pattern</a:t>
            </a:r>
            <a:r>
              <a:rPr lang="es-ES_tradnl" dirty="0"/>
              <a:t>.</a:t>
            </a:r>
          </a:p>
        </p:txBody>
      </p:sp>
      <p:sp>
        <p:nvSpPr>
          <p:cNvPr id="17" name="Marcador de texto 23"/>
          <p:cNvSpPr>
            <a:spLocks noGrp="1"/>
          </p:cNvSpPr>
          <p:nvPr>
            <p:ph type="body" sz="quarter" idx="20" hasCustomPrompt="1"/>
          </p:nvPr>
        </p:nvSpPr>
        <p:spPr>
          <a:xfrm>
            <a:off x="3213352" y="1909482"/>
            <a:ext cx="5415259" cy="285078"/>
          </a:xfrm>
          <a:prstGeom prst="rect">
            <a:avLst/>
          </a:prstGeom>
        </p:spPr>
        <p:txBody>
          <a:bodyPr/>
          <a:lstStyle>
            <a:lvl1pPr>
              <a:defRPr lang="es-ES_tradnl" sz="1200" b="1" kern="1200" dirty="0" err="1" smtClean="0">
                <a:solidFill>
                  <a:srgbClr val="382F2D"/>
                </a:solidFill>
                <a:latin typeface="Century Gothic" charset="0"/>
                <a:ea typeface="Century Gothic" charset="0"/>
                <a:cs typeface="Century Gothic" charset="0"/>
              </a:defRPr>
            </a:lvl1pPr>
          </a:lstStyle>
          <a:p>
            <a:pPr lvl="0"/>
            <a:r>
              <a:rPr lang="es-ES_tradnl" dirty="0" err="1"/>
              <a:t>Click</a:t>
            </a:r>
            <a:r>
              <a:rPr lang="es-ES_tradnl" dirty="0"/>
              <a:t> to </a:t>
            </a:r>
            <a:r>
              <a:rPr lang="es-ES_tradnl" dirty="0" err="1"/>
              <a:t>modify</a:t>
            </a:r>
            <a:r>
              <a:rPr lang="es-ES_tradnl" dirty="0"/>
              <a:t> </a:t>
            </a:r>
            <a:r>
              <a:rPr lang="es-ES_tradnl" dirty="0" err="1"/>
              <a:t>the</a:t>
            </a:r>
            <a:r>
              <a:rPr lang="es-ES_tradnl" dirty="0"/>
              <a:t> </a:t>
            </a:r>
            <a:r>
              <a:rPr lang="es-ES_tradnl" dirty="0" err="1"/>
              <a:t>text</a:t>
            </a:r>
            <a:r>
              <a:rPr lang="es-ES_tradnl" dirty="0"/>
              <a:t> </a:t>
            </a:r>
            <a:r>
              <a:rPr lang="es-ES_tradnl" dirty="0" err="1"/>
              <a:t>style</a:t>
            </a:r>
            <a:r>
              <a:rPr lang="es-ES_tradnl" dirty="0"/>
              <a:t> of </a:t>
            </a:r>
            <a:r>
              <a:rPr lang="es-ES_tradnl" dirty="0" err="1"/>
              <a:t>the</a:t>
            </a:r>
            <a:r>
              <a:rPr lang="es-ES_tradnl" dirty="0"/>
              <a:t> </a:t>
            </a:r>
            <a:r>
              <a:rPr lang="es-ES_tradnl" dirty="0" err="1"/>
              <a:t>pattern</a:t>
            </a:r>
            <a:r>
              <a:rPr lang="es-ES_tradnl" dirty="0"/>
              <a:t>.</a:t>
            </a:r>
          </a:p>
        </p:txBody>
      </p:sp>
      <p:sp>
        <p:nvSpPr>
          <p:cNvPr id="18" name="Marcador de texto 23"/>
          <p:cNvSpPr>
            <a:spLocks noGrp="1"/>
          </p:cNvSpPr>
          <p:nvPr>
            <p:ph type="body" sz="quarter" idx="16" hasCustomPrompt="1"/>
          </p:nvPr>
        </p:nvSpPr>
        <p:spPr>
          <a:xfrm>
            <a:off x="3213351" y="2272553"/>
            <a:ext cx="5415260" cy="287768"/>
          </a:xfrm>
          <a:prstGeom prst="rect">
            <a:avLst/>
          </a:prstGeom>
        </p:spPr>
        <p:txBody>
          <a:bodyPr/>
          <a:lstStyle>
            <a:lvl1pPr>
              <a:lnSpc>
                <a:spcPts val="1650"/>
              </a:lnSpc>
              <a:defRPr lang="es-ES_tradnl" sz="1200" kern="1200" dirty="0" smtClean="0">
                <a:solidFill>
                  <a:schemeClr val="bg1">
                    <a:lumMod val="50000"/>
                  </a:schemeClr>
                </a:solidFill>
                <a:latin typeface="Century Gothic" charset="0"/>
                <a:ea typeface="Century Gothic" charset="0"/>
                <a:cs typeface="Century Gothic" charset="0"/>
              </a:defRPr>
            </a:lvl1pPr>
          </a:lstStyle>
          <a:p>
            <a:pPr lvl="0"/>
            <a:r>
              <a:rPr lang="es-ES_tradnl" dirty="0" err="1"/>
              <a:t>Click</a:t>
            </a:r>
            <a:r>
              <a:rPr lang="es-ES_tradnl" dirty="0"/>
              <a:t> to </a:t>
            </a:r>
            <a:r>
              <a:rPr lang="es-ES_tradnl" dirty="0" err="1"/>
              <a:t>modify</a:t>
            </a:r>
            <a:r>
              <a:rPr lang="es-ES_tradnl" dirty="0"/>
              <a:t> </a:t>
            </a:r>
            <a:r>
              <a:rPr lang="es-ES_tradnl" dirty="0" err="1"/>
              <a:t>the</a:t>
            </a:r>
            <a:r>
              <a:rPr lang="es-ES_tradnl" dirty="0"/>
              <a:t> </a:t>
            </a:r>
            <a:r>
              <a:rPr lang="es-ES_tradnl" dirty="0" err="1"/>
              <a:t>text</a:t>
            </a:r>
            <a:r>
              <a:rPr lang="es-ES_tradnl" dirty="0"/>
              <a:t> </a:t>
            </a:r>
            <a:r>
              <a:rPr lang="es-ES_tradnl" dirty="0" err="1"/>
              <a:t>style</a:t>
            </a:r>
            <a:r>
              <a:rPr lang="es-ES_tradnl" dirty="0"/>
              <a:t> of </a:t>
            </a:r>
            <a:r>
              <a:rPr lang="es-ES_tradnl" dirty="0" err="1"/>
              <a:t>the</a:t>
            </a:r>
            <a:r>
              <a:rPr lang="es-ES_tradnl" dirty="0"/>
              <a:t> </a:t>
            </a:r>
            <a:r>
              <a:rPr lang="es-ES_tradnl" dirty="0" err="1"/>
              <a:t>pattern</a:t>
            </a:r>
            <a:r>
              <a:rPr lang="es-ES_tradnl" dirty="0"/>
              <a:t>.</a:t>
            </a:r>
          </a:p>
        </p:txBody>
      </p:sp>
    </p:spTree>
    <p:extLst>
      <p:ext uri="{BB962C8B-B14F-4D97-AF65-F5344CB8AC3E}">
        <p14:creationId xmlns:p14="http://schemas.microsoft.com/office/powerpoint/2010/main" val="3792704090"/>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6.Title Slide + photo">
    <p:spTree>
      <p:nvGrpSpPr>
        <p:cNvPr id="1" name=""/>
        <p:cNvGrpSpPr/>
        <p:nvPr/>
      </p:nvGrpSpPr>
      <p:grpSpPr>
        <a:xfrm>
          <a:off x="0" y="0"/>
          <a:ext cx="0" cy="0"/>
          <a:chOff x="0" y="0"/>
          <a:chExt cx="0" cy="0"/>
        </a:xfrm>
      </p:grpSpPr>
      <p:pic>
        <p:nvPicPr>
          <p:cNvPr id="5" name="Imagen 4"/>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8025738" y="6413605"/>
            <a:ext cx="661063" cy="202413"/>
          </a:xfrm>
          <a:prstGeom prst="rect">
            <a:avLst/>
          </a:prstGeom>
        </p:spPr>
      </p:pic>
      <p:sp>
        <p:nvSpPr>
          <p:cNvPr id="9" name="Marcador de imagen 1"/>
          <p:cNvSpPr>
            <a:spLocks noGrp="1"/>
          </p:cNvSpPr>
          <p:nvPr>
            <p:ph type="pic" sz="quarter" idx="14"/>
          </p:nvPr>
        </p:nvSpPr>
        <p:spPr>
          <a:xfrm>
            <a:off x="1" y="0"/>
            <a:ext cx="3006329" cy="6858000"/>
          </a:xfrm>
          <a:prstGeom prst="rect">
            <a:avLst/>
          </a:prstGeom>
          <a:noFill/>
        </p:spPr>
      </p:sp>
      <p:sp>
        <p:nvSpPr>
          <p:cNvPr id="8" name="Marcador de texto 23"/>
          <p:cNvSpPr>
            <a:spLocks noGrp="1"/>
          </p:cNvSpPr>
          <p:nvPr>
            <p:ph type="body" sz="quarter" idx="16" hasCustomPrompt="1"/>
          </p:nvPr>
        </p:nvSpPr>
        <p:spPr>
          <a:xfrm>
            <a:off x="3211484" y="913109"/>
            <a:ext cx="5427518" cy="333800"/>
          </a:xfrm>
          <a:prstGeom prst="rect">
            <a:avLst/>
          </a:prstGeom>
        </p:spPr>
        <p:txBody>
          <a:bodyPr/>
          <a:lstStyle>
            <a:lvl1pPr>
              <a:defRPr lang="es-ES_tradnl" sz="1800" b="1" dirty="0" smtClean="0">
                <a:solidFill>
                  <a:srgbClr val="FF6F4A"/>
                </a:solidFill>
                <a:latin typeface="Century Gothic" charset="0"/>
                <a:ea typeface="Century Gothic" charset="0"/>
                <a:cs typeface="Century Gothic" charset="0"/>
              </a:defRPr>
            </a:lvl1pPr>
          </a:lstStyle>
          <a:p>
            <a:pPr lvl="0"/>
            <a:r>
              <a:rPr lang="es-ES_tradnl" dirty="0" err="1"/>
              <a:t>Click</a:t>
            </a:r>
            <a:r>
              <a:rPr lang="es-ES_tradnl" dirty="0"/>
              <a:t> to </a:t>
            </a:r>
            <a:r>
              <a:rPr lang="es-ES_tradnl" dirty="0" err="1"/>
              <a:t>modify</a:t>
            </a:r>
            <a:r>
              <a:rPr lang="es-ES_tradnl" dirty="0"/>
              <a:t> </a:t>
            </a:r>
            <a:r>
              <a:rPr lang="es-ES_tradnl" dirty="0" err="1"/>
              <a:t>the</a:t>
            </a:r>
            <a:r>
              <a:rPr lang="es-ES_tradnl" dirty="0"/>
              <a:t> </a:t>
            </a:r>
            <a:r>
              <a:rPr lang="es-ES_tradnl" dirty="0" err="1"/>
              <a:t>text</a:t>
            </a:r>
            <a:r>
              <a:rPr lang="es-ES_tradnl" dirty="0"/>
              <a:t> </a:t>
            </a:r>
            <a:r>
              <a:rPr lang="es-ES_tradnl" dirty="0" err="1"/>
              <a:t>style</a:t>
            </a:r>
            <a:r>
              <a:rPr lang="es-ES_tradnl" dirty="0"/>
              <a:t> of </a:t>
            </a:r>
            <a:r>
              <a:rPr lang="es-ES_tradnl" dirty="0" err="1"/>
              <a:t>the</a:t>
            </a:r>
            <a:r>
              <a:rPr lang="es-ES_tradnl" dirty="0"/>
              <a:t> </a:t>
            </a:r>
            <a:r>
              <a:rPr lang="es-ES_tradnl" dirty="0" err="1"/>
              <a:t>pattern</a:t>
            </a:r>
            <a:r>
              <a:rPr lang="es-ES_tradnl" dirty="0"/>
              <a:t>.</a:t>
            </a:r>
          </a:p>
        </p:txBody>
      </p:sp>
      <p:sp>
        <p:nvSpPr>
          <p:cNvPr id="10" name="object 2"/>
          <p:cNvSpPr/>
          <p:nvPr userDrawn="1"/>
        </p:nvSpPr>
        <p:spPr>
          <a:xfrm>
            <a:off x="3283817" y="1399310"/>
            <a:ext cx="5386500" cy="124692"/>
          </a:xfrm>
          <a:custGeom>
            <a:avLst/>
            <a:gdLst/>
            <a:ahLst/>
            <a:cxnLst/>
            <a:rect l="l" t="t" r="r" b="b"/>
            <a:pathLst>
              <a:path w="8064500">
                <a:moveTo>
                  <a:pt x="0" y="0"/>
                </a:moveTo>
                <a:lnTo>
                  <a:pt x="8063992" y="0"/>
                </a:lnTo>
              </a:path>
            </a:pathLst>
          </a:custGeom>
          <a:ln w="8999">
            <a:solidFill>
              <a:srgbClr val="CDCFD2"/>
            </a:solidFill>
          </a:ln>
        </p:spPr>
        <p:txBody>
          <a:bodyPr wrap="square" lIns="0" tIns="0" rIns="0" bIns="0" rtlCol="0"/>
          <a:lstStyle/>
          <a:p>
            <a:endParaRPr sz="1350"/>
          </a:p>
        </p:txBody>
      </p:sp>
      <p:sp>
        <p:nvSpPr>
          <p:cNvPr id="15" name="Marcador de texto 23"/>
          <p:cNvSpPr>
            <a:spLocks noGrp="1"/>
          </p:cNvSpPr>
          <p:nvPr>
            <p:ph type="body" sz="quarter" idx="17" hasCustomPrompt="1"/>
          </p:nvPr>
        </p:nvSpPr>
        <p:spPr>
          <a:xfrm>
            <a:off x="3213352" y="1909482"/>
            <a:ext cx="5436041" cy="307245"/>
          </a:xfrm>
          <a:prstGeom prst="rect">
            <a:avLst/>
          </a:prstGeom>
        </p:spPr>
        <p:txBody>
          <a:bodyPr/>
          <a:lstStyle>
            <a:lvl1pPr>
              <a:defRPr lang="es-ES_tradnl" sz="1200" b="1" kern="1200" dirty="0" err="1" smtClean="0">
                <a:solidFill>
                  <a:srgbClr val="382F2D"/>
                </a:solidFill>
                <a:latin typeface="Century Gothic" charset="0"/>
                <a:ea typeface="Century Gothic" charset="0"/>
                <a:cs typeface="Century Gothic" charset="0"/>
              </a:defRPr>
            </a:lvl1pPr>
          </a:lstStyle>
          <a:p>
            <a:pPr lvl="0"/>
            <a:r>
              <a:rPr lang="es-ES_tradnl" dirty="0" err="1"/>
              <a:t>Click</a:t>
            </a:r>
            <a:r>
              <a:rPr lang="es-ES_tradnl" dirty="0"/>
              <a:t> to </a:t>
            </a:r>
            <a:r>
              <a:rPr lang="es-ES_tradnl" dirty="0" err="1"/>
              <a:t>modify</a:t>
            </a:r>
            <a:r>
              <a:rPr lang="es-ES_tradnl" dirty="0"/>
              <a:t> </a:t>
            </a:r>
            <a:r>
              <a:rPr lang="es-ES_tradnl" dirty="0" err="1"/>
              <a:t>the</a:t>
            </a:r>
            <a:r>
              <a:rPr lang="es-ES_tradnl" dirty="0"/>
              <a:t> </a:t>
            </a:r>
            <a:r>
              <a:rPr lang="es-ES_tradnl" dirty="0" err="1"/>
              <a:t>text</a:t>
            </a:r>
            <a:r>
              <a:rPr lang="es-ES_tradnl" dirty="0"/>
              <a:t> </a:t>
            </a:r>
            <a:r>
              <a:rPr lang="es-ES_tradnl" dirty="0" err="1"/>
              <a:t>style</a:t>
            </a:r>
            <a:r>
              <a:rPr lang="es-ES_tradnl" dirty="0"/>
              <a:t> of </a:t>
            </a:r>
            <a:r>
              <a:rPr lang="es-ES_tradnl" dirty="0" err="1"/>
              <a:t>the</a:t>
            </a:r>
            <a:r>
              <a:rPr lang="es-ES_tradnl" dirty="0"/>
              <a:t> </a:t>
            </a:r>
            <a:r>
              <a:rPr lang="es-ES_tradnl" dirty="0" err="1"/>
              <a:t>pattern</a:t>
            </a:r>
            <a:r>
              <a:rPr lang="es-ES_tradnl" dirty="0"/>
              <a:t>.</a:t>
            </a:r>
          </a:p>
        </p:txBody>
      </p:sp>
      <p:sp>
        <p:nvSpPr>
          <p:cNvPr id="16" name="Marcador de texto 23"/>
          <p:cNvSpPr>
            <a:spLocks noGrp="1"/>
          </p:cNvSpPr>
          <p:nvPr>
            <p:ph type="body" sz="quarter" idx="18" hasCustomPrompt="1"/>
          </p:nvPr>
        </p:nvSpPr>
        <p:spPr>
          <a:xfrm>
            <a:off x="3213351" y="2272553"/>
            <a:ext cx="5425651" cy="343057"/>
          </a:xfrm>
          <a:prstGeom prst="rect">
            <a:avLst/>
          </a:prstGeom>
        </p:spPr>
        <p:txBody>
          <a:bodyPr/>
          <a:lstStyle>
            <a:lvl1pPr>
              <a:lnSpc>
                <a:spcPts val="1650"/>
              </a:lnSpc>
              <a:defRPr lang="es-ES_tradnl" sz="1200" kern="1200" dirty="0" smtClean="0">
                <a:solidFill>
                  <a:schemeClr val="bg1">
                    <a:lumMod val="50000"/>
                  </a:schemeClr>
                </a:solidFill>
                <a:latin typeface="Century Gothic" charset="0"/>
                <a:ea typeface="Century Gothic" charset="0"/>
                <a:cs typeface="Century Gothic" charset="0"/>
              </a:defRPr>
            </a:lvl1pPr>
          </a:lstStyle>
          <a:p>
            <a:pPr lvl="0"/>
            <a:r>
              <a:rPr lang="es-ES_tradnl" dirty="0" err="1"/>
              <a:t>Click</a:t>
            </a:r>
            <a:r>
              <a:rPr lang="es-ES_tradnl" dirty="0"/>
              <a:t> to </a:t>
            </a:r>
            <a:r>
              <a:rPr lang="es-ES_tradnl" dirty="0" err="1"/>
              <a:t>modify</a:t>
            </a:r>
            <a:r>
              <a:rPr lang="es-ES_tradnl" dirty="0"/>
              <a:t> </a:t>
            </a:r>
            <a:r>
              <a:rPr lang="es-ES_tradnl" dirty="0" err="1"/>
              <a:t>the</a:t>
            </a:r>
            <a:r>
              <a:rPr lang="es-ES_tradnl" dirty="0"/>
              <a:t> </a:t>
            </a:r>
            <a:r>
              <a:rPr lang="es-ES_tradnl" dirty="0" err="1"/>
              <a:t>text</a:t>
            </a:r>
            <a:r>
              <a:rPr lang="es-ES_tradnl" dirty="0"/>
              <a:t> </a:t>
            </a:r>
            <a:r>
              <a:rPr lang="es-ES_tradnl" dirty="0" err="1"/>
              <a:t>style</a:t>
            </a:r>
            <a:r>
              <a:rPr lang="es-ES_tradnl" dirty="0"/>
              <a:t> of </a:t>
            </a:r>
            <a:r>
              <a:rPr lang="es-ES_tradnl" dirty="0" err="1"/>
              <a:t>the</a:t>
            </a:r>
            <a:r>
              <a:rPr lang="es-ES_tradnl" dirty="0"/>
              <a:t> </a:t>
            </a:r>
            <a:r>
              <a:rPr lang="es-ES_tradnl" dirty="0" err="1"/>
              <a:t>pattern</a:t>
            </a:r>
            <a:r>
              <a:rPr lang="es-ES_tradnl" dirty="0"/>
              <a:t>.</a:t>
            </a:r>
          </a:p>
        </p:txBody>
      </p:sp>
    </p:spTree>
    <p:extLst>
      <p:ext uri="{BB962C8B-B14F-4D97-AF65-F5344CB8AC3E}">
        <p14:creationId xmlns:p14="http://schemas.microsoft.com/office/powerpoint/2010/main" val="2504614347"/>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6.Title and Subtitle Slide + photo">
    <p:spTree>
      <p:nvGrpSpPr>
        <p:cNvPr id="1" name=""/>
        <p:cNvGrpSpPr/>
        <p:nvPr/>
      </p:nvGrpSpPr>
      <p:grpSpPr>
        <a:xfrm>
          <a:off x="0" y="0"/>
          <a:ext cx="0" cy="0"/>
          <a:chOff x="0" y="0"/>
          <a:chExt cx="0" cy="0"/>
        </a:xfrm>
      </p:grpSpPr>
      <p:pic>
        <p:nvPicPr>
          <p:cNvPr id="3" name="Imagen 2"/>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8025738" y="6413605"/>
            <a:ext cx="661063" cy="202413"/>
          </a:xfrm>
          <a:prstGeom prst="rect">
            <a:avLst/>
          </a:prstGeom>
        </p:spPr>
      </p:pic>
      <p:sp>
        <p:nvSpPr>
          <p:cNvPr id="4" name="Marcador de imagen 1"/>
          <p:cNvSpPr>
            <a:spLocks noGrp="1"/>
          </p:cNvSpPr>
          <p:nvPr>
            <p:ph type="pic" sz="quarter" idx="14"/>
          </p:nvPr>
        </p:nvSpPr>
        <p:spPr>
          <a:xfrm>
            <a:off x="1" y="0"/>
            <a:ext cx="3006329" cy="6858000"/>
          </a:xfrm>
          <a:prstGeom prst="rect">
            <a:avLst/>
          </a:prstGeom>
          <a:noFill/>
        </p:spPr>
      </p:sp>
      <p:sp>
        <p:nvSpPr>
          <p:cNvPr id="9" name="object 2"/>
          <p:cNvSpPr/>
          <p:nvPr userDrawn="1"/>
        </p:nvSpPr>
        <p:spPr>
          <a:xfrm>
            <a:off x="3290422" y="1655066"/>
            <a:ext cx="5386500" cy="57357"/>
          </a:xfrm>
          <a:custGeom>
            <a:avLst/>
            <a:gdLst/>
            <a:ahLst/>
            <a:cxnLst/>
            <a:rect l="l" t="t" r="r" b="b"/>
            <a:pathLst>
              <a:path w="8064500">
                <a:moveTo>
                  <a:pt x="0" y="0"/>
                </a:moveTo>
                <a:lnTo>
                  <a:pt x="8063992" y="0"/>
                </a:lnTo>
              </a:path>
            </a:pathLst>
          </a:custGeom>
          <a:ln w="8999">
            <a:solidFill>
              <a:srgbClr val="CDCFD2"/>
            </a:solidFill>
          </a:ln>
        </p:spPr>
        <p:txBody>
          <a:bodyPr wrap="square" lIns="0" tIns="0" rIns="0" bIns="0" rtlCol="0"/>
          <a:lstStyle/>
          <a:p>
            <a:endParaRPr sz="1350"/>
          </a:p>
        </p:txBody>
      </p:sp>
      <p:sp>
        <p:nvSpPr>
          <p:cNvPr id="15" name="Marcador de texto 23"/>
          <p:cNvSpPr>
            <a:spLocks noGrp="1"/>
          </p:cNvSpPr>
          <p:nvPr>
            <p:ph type="body" sz="quarter" idx="18" hasCustomPrompt="1"/>
          </p:nvPr>
        </p:nvSpPr>
        <p:spPr>
          <a:xfrm>
            <a:off x="3211485" y="917447"/>
            <a:ext cx="5392189" cy="346088"/>
          </a:xfrm>
          <a:prstGeom prst="rect">
            <a:avLst/>
          </a:prstGeom>
        </p:spPr>
        <p:txBody>
          <a:bodyPr/>
          <a:lstStyle>
            <a:lvl1pPr>
              <a:defRPr lang="es-ES_tradnl" sz="1800" b="1" dirty="0" smtClean="0">
                <a:solidFill>
                  <a:srgbClr val="FF6F4A"/>
                </a:solidFill>
                <a:latin typeface="Century Gothic" charset="0"/>
                <a:ea typeface="Century Gothic" charset="0"/>
                <a:cs typeface="Century Gothic" charset="0"/>
              </a:defRPr>
            </a:lvl1pPr>
          </a:lstStyle>
          <a:p>
            <a:pPr lvl="0"/>
            <a:r>
              <a:rPr lang="es-ES_tradnl" dirty="0" err="1"/>
              <a:t>Click</a:t>
            </a:r>
            <a:r>
              <a:rPr lang="es-ES_tradnl" dirty="0"/>
              <a:t> to </a:t>
            </a:r>
            <a:r>
              <a:rPr lang="es-ES_tradnl" dirty="0" err="1"/>
              <a:t>modify</a:t>
            </a:r>
            <a:r>
              <a:rPr lang="es-ES_tradnl" dirty="0"/>
              <a:t> </a:t>
            </a:r>
            <a:r>
              <a:rPr lang="es-ES_tradnl" dirty="0" err="1"/>
              <a:t>the</a:t>
            </a:r>
            <a:r>
              <a:rPr lang="es-ES_tradnl" dirty="0"/>
              <a:t> </a:t>
            </a:r>
            <a:r>
              <a:rPr lang="es-ES_tradnl" dirty="0" err="1"/>
              <a:t>text</a:t>
            </a:r>
            <a:r>
              <a:rPr lang="es-ES_tradnl" dirty="0"/>
              <a:t> </a:t>
            </a:r>
            <a:r>
              <a:rPr lang="es-ES_tradnl" dirty="0" err="1"/>
              <a:t>style</a:t>
            </a:r>
            <a:r>
              <a:rPr lang="es-ES_tradnl" dirty="0"/>
              <a:t> of </a:t>
            </a:r>
            <a:r>
              <a:rPr lang="es-ES_tradnl" dirty="0" err="1"/>
              <a:t>the</a:t>
            </a:r>
            <a:r>
              <a:rPr lang="es-ES_tradnl" dirty="0"/>
              <a:t> </a:t>
            </a:r>
            <a:r>
              <a:rPr lang="es-ES_tradnl" dirty="0" err="1"/>
              <a:t>pattern</a:t>
            </a:r>
            <a:r>
              <a:rPr lang="es-ES_tradnl" dirty="0"/>
              <a:t>.</a:t>
            </a:r>
          </a:p>
        </p:txBody>
      </p:sp>
      <p:sp>
        <p:nvSpPr>
          <p:cNvPr id="16" name="Marcador de texto 23"/>
          <p:cNvSpPr>
            <a:spLocks noGrp="1"/>
          </p:cNvSpPr>
          <p:nvPr>
            <p:ph type="body" sz="quarter" idx="19" hasCustomPrompt="1"/>
          </p:nvPr>
        </p:nvSpPr>
        <p:spPr>
          <a:xfrm>
            <a:off x="3211485" y="1268344"/>
            <a:ext cx="5392189" cy="294449"/>
          </a:xfrm>
          <a:prstGeom prst="rect">
            <a:avLst/>
          </a:prstGeom>
        </p:spPr>
        <p:txBody>
          <a:bodyPr/>
          <a:lstStyle>
            <a:lvl1pPr>
              <a:defRPr lang="es-ES_tradnl" sz="1500" b="1" dirty="0" smtClean="0">
                <a:solidFill>
                  <a:srgbClr val="FF6F4A"/>
                </a:solidFill>
                <a:latin typeface="Century Gothic" charset="0"/>
                <a:ea typeface="Century Gothic" charset="0"/>
                <a:cs typeface="Century Gothic" charset="0"/>
              </a:defRPr>
            </a:lvl1pPr>
          </a:lstStyle>
          <a:p>
            <a:pPr lvl="0"/>
            <a:r>
              <a:rPr lang="es-ES_tradnl" dirty="0"/>
              <a:t>- </a:t>
            </a:r>
            <a:r>
              <a:rPr lang="es-ES_tradnl" dirty="0" err="1"/>
              <a:t>Click</a:t>
            </a:r>
            <a:r>
              <a:rPr lang="es-ES_tradnl" dirty="0"/>
              <a:t> to </a:t>
            </a:r>
            <a:r>
              <a:rPr lang="es-ES_tradnl" dirty="0" err="1"/>
              <a:t>modify</a:t>
            </a:r>
            <a:r>
              <a:rPr lang="es-ES_tradnl" dirty="0"/>
              <a:t> </a:t>
            </a:r>
            <a:r>
              <a:rPr lang="es-ES_tradnl" dirty="0" err="1"/>
              <a:t>the</a:t>
            </a:r>
            <a:r>
              <a:rPr lang="es-ES_tradnl" dirty="0"/>
              <a:t> </a:t>
            </a:r>
            <a:r>
              <a:rPr lang="es-ES_tradnl" dirty="0" err="1"/>
              <a:t>text</a:t>
            </a:r>
            <a:r>
              <a:rPr lang="es-ES_tradnl" dirty="0"/>
              <a:t> </a:t>
            </a:r>
            <a:r>
              <a:rPr lang="es-ES_tradnl" dirty="0" err="1"/>
              <a:t>style</a:t>
            </a:r>
            <a:r>
              <a:rPr lang="es-ES_tradnl" dirty="0"/>
              <a:t> of </a:t>
            </a:r>
            <a:r>
              <a:rPr lang="es-ES_tradnl" dirty="0" err="1"/>
              <a:t>the</a:t>
            </a:r>
            <a:r>
              <a:rPr lang="es-ES_tradnl" dirty="0"/>
              <a:t> </a:t>
            </a:r>
            <a:r>
              <a:rPr lang="es-ES_tradnl" dirty="0" err="1"/>
              <a:t>pattern</a:t>
            </a:r>
            <a:r>
              <a:rPr lang="es-ES_tradnl" dirty="0"/>
              <a:t>.</a:t>
            </a:r>
          </a:p>
        </p:txBody>
      </p:sp>
      <p:sp>
        <p:nvSpPr>
          <p:cNvPr id="17" name="Marcador de texto 23"/>
          <p:cNvSpPr>
            <a:spLocks noGrp="1"/>
          </p:cNvSpPr>
          <p:nvPr>
            <p:ph type="body" sz="quarter" idx="20" hasCustomPrompt="1"/>
          </p:nvPr>
        </p:nvSpPr>
        <p:spPr>
          <a:xfrm>
            <a:off x="3213352" y="1909482"/>
            <a:ext cx="5415259" cy="285078"/>
          </a:xfrm>
          <a:prstGeom prst="rect">
            <a:avLst/>
          </a:prstGeom>
        </p:spPr>
        <p:txBody>
          <a:bodyPr/>
          <a:lstStyle>
            <a:lvl1pPr>
              <a:defRPr lang="es-ES_tradnl" sz="1200" b="1" kern="1200" dirty="0" err="1" smtClean="0">
                <a:solidFill>
                  <a:srgbClr val="382F2D"/>
                </a:solidFill>
                <a:latin typeface="Century Gothic" charset="0"/>
                <a:ea typeface="Century Gothic" charset="0"/>
                <a:cs typeface="Century Gothic" charset="0"/>
              </a:defRPr>
            </a:lvl1pPr>
          </a:lstStyle>
          <a:p>
            <a:pPr lvl="0"/>
            <a:r>
              <a:rPr lang="es-ES_tradnl" dirty="0" err="1"/>
              <a:t>Click</a:t>
            </a:r>
            <a:r>
              <a:rPr lang="es-ES_tradnl" dirty="0"/>
              <a:t> to </a:t>
            </a:r>
            <a:r>
              <a:rPr lang="es-ES_tradnl" dirty="0" err="1"/>
              <a:t>modify</a:t>
            </a:r>
            <a:r>
              <a:rPr lang="es-ES_tradnl" dirty="0"/>
              <a:t> </a:t>
            </a:r>
            <a:r>
              <a:rPr lang="es-ES_tradnl" dirty="0" err="1"/>
              <a:t>the</a:t>
            </a:r>
            <a:r>
              <a:rPr lang="es-ES_tradnl" dirty="0"/>
              <a:t> </a:t>
            </a:r>
            <a:r>
              <a:rPr lang="es-ES_tradnl" dirty="0" err="1"/>
              <a:t>text</a:t>
            </a:r>
            <a:r>
              <a:rPr lang="es-ES_tradnl" dirty="0"/>
              <a:t> </a:t>
            </a:r>
            <a:r>
              <a:rPr lang="es-ES_tradnl" dirty="0" err="1"/>
              <a:t>style</a:t>
            </a:r>
            <a:r>
              <a:rPr lang="es-ES_tradnl" dirty="0"/>
              <a:t> of </a:t>
            </a:r>
            <a:r>
              <a:rPr lang="es-ES_tradnl" dirty="0" err="1"/>
              <a:t>the</a:t>
            </a:r>
            <a:r>
              <a:rPr lang="es-ES_tradnl" dirty="0"/>
              <a:t> </a:t>
            </a:r>
            <a:r>
              <a:rPr lang="es-ES_tradnl" dirty="0" err="1"/>
              <a:t>pattern</a:t>
            </a:r>
            <a:r>
              <a:rPr lang="es-ES_tradnl" dirty="0"/>
              <a:t>.</a:t>
            </a:r>
          </a:p>
        </p:txBody>
      </p:sp>
      <p:sp>
        <p:nvSpPr>
          <p:cNvPr id="18" name="Marcador de texto 23"/>
          <p:cNvSpPr>
            <a:spLocks noGrp="1"/>
          </p:cNvSpPr>
          <p:nvPr>
            <p:ph type="body" sz="quarter" idx="16" hasCustomPrompt="1"/>
          </p:nvPr>
        </p:nvSpPr>
        <p:spPr>
          <a:xfrm>
            <a:off x="3213351" y="2272553"/>
            <a:ext cx="5415260" cy="287768"/>
          </a:xfrm>
          <a:prstGeom prst="rect">
            <a:avLst/>
          </a:prstGeom>
        </p:spPr>
        <p:txBody>
          <a:bodyPr/>
          <a:lstStyle>
            <a:lvl1pPr>
              <a:lnSpc>
                <a:spcPts val="1650"/>
              </a:lnSpc>
              <a:defRPr lang="es-ES_tradnl" sz="1200" kern="1200" dirty="0" smtClean="0">
                <a:solidFill>
                  <a:schemeClr val="bg1">
                    <a:lumMod val="50000"/>
                  </a:schemeClr>
                </a:solidFill>
                <a:latin typeface="Century Gothic" charset="0"/>
                <a:ea typeface="Century Gothic" charset="0"/>
                <a:cs typeface="Century Gothic" charset="0"/>
              </a:defRPr>
            </a:lvl1pPr>
          </a:lstStyle>
          <a:p>
            <a:pPr lvl="0"/>
            <a:r>
              <a:rPr lang="es-ES_tradnl" dirty="0" err="1"/>
              <a:t>Click</a:t>
            </a:r>
            <a:r>
              <a:rPr lang="es-ES_tradnl" dirty="0"/>
              <a:t> to </a:t>
            </a:r>
            <a:r>
              <a:rPr lang="es-ES_tradnl" dirty="0" err="1"/>
              <a:t>modify</a:t>
            </a:r>
            <a:r>
              <a:rPr lang="es-ES_tradnl" dirty="0"/>
              <a:t> </a:t>
            </a:r>
            <a:r>
              <a:rPr lang="es-ES_tradnl" dirty="0" err="1"/>
              <a:t>the</a:t>
            </a:r>
            <a:r>
              <a:rPr lang="es-ES_tradnl" dirty="0"/>
              <a:t> </a:t>
            </a:r>
            <a:r>
              <a:rPr lang="es-ES_tradnl" dirty="0" err="1"/>
              <a:t>text</a:t>
            </a:r>
            <a:r>
              <a:rPr lang="es-ES_tradnl" dirty="0"/>
              <a:t> </a:t>
            </a:r>
            <a:r>
              <a:rPr lang="es-ES_tradnl" dirty="0" err="1"/>
              <a:t>style</a:t>
            </a:r>
            <a:r>
              <a:rPr lang="es-ES_tradnl" dirty="0"/>
              <a:t> of </a:t>
            </a:r>
            <a:r>
              <a:rPr lang="es-ES_tradnl" dirty="0" err="1"/>
              <a:t>the</a:t>
            </a:r>
            <a:r>
              <a:rPr lang="es-ES_tradnl" dirty="0"/>
              <a:t> </a:t>
            </a:r>
            <a:r>
              <a:rPr lang="es-ES_tradnl" dirty="0" err="1"/>
              <a:t>pattern</a:t>
            </a:r>
            <a:r>
              <a:rPr lang="es-ES_tradnl" dirty="0"/>
              <a:t>.</a:t>
            </a:r>
          </a:p>
        </p:txBody>
      </p:sp>
    </p:spTree>
    <p:extLst>
      <p:ext uri="{BB962C8B-B14F-4D97-AF65-F5344CB8AC3E}">
        <p14:creationId xmlns:p14="http://schemas.microsoft.com/office/powerpoint/2010/main" val="3255471218"/>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7.Title Slide + photo">
    <p:spTree>
      <p:nvGrpSpPr>
        <p:cNvPr id="1" name=""/>
        <p:cNvGrpSpPr/>
        <p:nvPr/>
      </p:nvGrpSpPr>
      <p:grpSpPr>
        <a:xfrm>
          <a:off x="0" y="0"/>
          <a:ext cx="0" cy="0"/>
          <a:chOff x="0" y="0"/>
          <a:chExt cx="0" cy="0"/>
        </a:xfrm>
      </p:grpSpPr>
      <p:sp>
        <p:nvSpPr>
          <p:cNvPr id="3" name="Picture Placeholder 5"/>
          <p:cNvSpPr>
            <a:spLocks noGrp="1"/>
          </p:cNvSpPr>
          <p:nvPr>
            <p:ph type="pic" sz="quarter" idx="13"/>
          </p:nvPr>
        </p:nvSpPr>
        <p:spPr>
          <a:xfrm>
            <a:off x="460513" y="1995055"/>
            <a:ext cx="2542460" cy="4253345"/>
          </a:xfrm>
          <a:prstGeom prst="rect">
            <a:avLst/>
          </a:prstGeom>
        </p:spPr>
        <p:txBody>
          <a:bodyPr/>
          <a:lstStyle>
            <a:lvl1pPr>
              <a:defRPr sz="1200"/>
            </a:lvl1pPr>
          </a:lstStyle>
          <a:p>
            <a:pPr marL="257175" marR="0" lvl="0" indent="-257175" algn="l" defTabSz="342900" rtl="0" eaLnBrk="1" fontAlgn="base" latinLnBrk="0" hangingPunct="1">
              <a:lnSpc>
                <a:spcPct val="100000"/>
              </a:lnSpc>
              <a:spcBef>
                <a:spcPct val="20000"/>
              </a:spcBef>
              <a:spcAft>
                <a:spcPct val="0"/>
              </a:spcAft>
              <a:buClr>
                <a:srgbClr val="D12F2C"/>
              </a:buClr>
              <a:buSzPct val="80000"/>
              <a:buFont typeface="Lucida Grande" charset="0"/>
              <a:buNone/>
              <a:tabLst/>
              <a:defRPr/>
            </a:pPr>
            <a:endParaRPr lang="en-US" dirty="0"/>
          </a:p>
        </p:txBody>
      </p:sp>
      <p:cxnSp>
        <p:nvCxnSpPr>
          <p:cNvPr id="12" name="Conector recto 11"/>
          <p:cNvCxnSpPr/>
          <p:nvPr userDrawn="1"/>
        </p:nvCxnSpPr>
        <p:spPr>
          <a:xfrm>
            <a:off x="-318463" y="402588"/>
            <a:ext cx="691116" cy="0"/>
          </a:xfrm>
          <a:prstGeom prst="line">
            <a:avLst/>
          </a:prstGeom>
          <a:ln w="12700">
            <a:solidFill>
              <a:srgbClr val="B1AFB8"/>
            </a:solidFill>
          </a:ln>
        </p:spPr>
        <p:style>
          <a:lnRef idx="1">
            <a:schemeClr val="accent1"/>
          </a:lnRef>
          <a:fillRef idx="0">
            <a:schemeClr val="accent1"/>
          </a:fillRef>
          <a:effectRef idx="0">
            <a:schemeClr val="accent1"/>
          </a:effectRef>
          <a:fontRef idx="minor">
            <a:schemeClr val="tx1"/>
          </a:fontRef>
        </p:style>
      </p:cxnSp>
      <p:sp>
        <p:nvSpPr>
          <p:cNvPr id="13" name="Rectángulo 12"/>
          <p:cNvSpPr/>
          <p:nvPr userDrawn="1"/>
        </p:nvSpPr>
        <p:spPr>
          <a:xfrm>
            <a:off x="401452" y="271791"/>
            <a:ext cx="1884548" cy="219291"/>
          </a:xfrm>
          <a:prstGeom prst="rect">
            <a:avLst/>
          </a:prstGeom>
        </p:spPr>
        <p:txBody>
          <a:bodyPr wrap="square">
            <a:spAutoFit/>
          </a:bodyPr>
          <a:lstStyle/>
          <a:p>
            <a:r>
              <a:rPr lang="en-CA" sz="825" b="1" dirty="0">
                <a:solidFill>
                  <a:srgbClr val="B1AFB8"/>
                </a:solidFill>
                <a:latin typeface="Franklin Gothic Book" charset="0"/>
                <a:ea typeface="Franklin Gothic Book" charset="0"/>
                <a:cs typeface="Franklin Gothic Book" charset="0"/>
              </a:rPr>
              <a:t>Brand</a:t>
            </a:r>
            <a:r>
              <a:rPr lang="en-CA" sz="825" b="1" baseline="0" dirty="0">
                <a:solidFill>
                  <a:srgbClr val="B1AFB8"/>
                </a:solidFill>
                <a:latin typeface="Franklin Gothic Book" charset="0"/>
                <a:ea typeface="Franklin Gothic Book" charset="0"/>
                <a:cs typeface="Franklin Gothic Book" charset="0"/>
              </a:rPr>
              <a:t> Presentation</a:t>
            </a:r>
            <a:endParaRPr lang="es-ES_tradnl" sz="825" dirty="0"/>
          </a:p>
        </p:txBody>
      </p:sp>
      <p:sp>
        <p:nvSpPr>
          <p:cNvPr id="14" name="object 5"/>
          <p:cNvSpPr txBox="1"/>
          <p:nvPr userDrawn="1"/>
        </p:nvSpPr>
        <p:spPr>
          <a:xfrm>
            <a:off x="474371" y="6493467"/>
            <a:ext cx="541630" cy="105157"/>
          </a:xfrm>
          <a:prstGeom prst="rect">
            <a:avLst/>
          </a:prstGeom>
        </p:spPr>
        <p:txBody>
          <a:bodyPr vert="horz" wrap="square" lIns="0" tIns="9525" rIns="0" bIns="0" rtlCol="0">
            <a:spAutoFit/>
          </a:bodyPr>
          <a:lstStyle/>
          <a:p>
            <a:pPr marL="9525">
              <a:lnSpc>
                <a:spcPct val="100000"/>
              </a:lnSpc>
              <a:spcBef>
                <a:spcPts val="75"/>
              </a:spcBef>
            </a:pPr>
            <a:r>
              <a:rPr lang="es-ES" sz="600" dirty="0">
                <a:solidFill>
                  <a:srgbClr val="888888"/>
                </a:solidFill>
                <a:latin typeface="Arial"/>
                <a:cs typeface="Arial"/>
              </a:rPr>
              <a:t>Page </a:t>
            </a:r>
            <a:fld id="{B208E919-3E8E-1A48-A613-1AF55E12D81E}" type="slidenum">
              <a:rPr lang="es-ES" sz="600" smtClean="0">
                <a:solidFill>
                  <a:srgbClr val="888888"/>
                </a:solidFill>
                <a:latin typeface="Arial"/>
                <a:cs typeface="Arial"/>
              </a:rPr>
              <a:pPr marL="9525">
                <a:lnSpc>
                  <a:spcPct val="100000"/>
                </a:lnSpc>
                <a:spcBef>
                  <a:spcPts val="75"/>
                </a:spcBef>
              </a:pPr>
              <a:t>‹#›</a:t>
            </a:fld>
            <a:endParaRPr sz="600" dirty="0">
              <a:latin typeface="Arial"/>
              <a:cs typeface="Arial"/>
            </a:endParaRPr>
          </a:p>
        </p:txBody>
      </p:sp>
      <p:pic>
        <p:nvPicPr>
          <p:cNvPr id="15" name="Imagen 14"/>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8025738" y="6413605"/>
            <a:ext cx="661063" cy="202413"/>
          </a:xfrm>
          <a:prstGeom prst="rect">
            <a:avLst/>
          </a:prstGeom>
        </p:spPr>
      </p:pic>
      <p:sp>
        <p:nvSpPr>
          <p:cNvPr id="20" name="Marcador de texto 23"/>
          <p:cNvSpPr>
            <a:spLocks noGrp="1"/>
          </p:cNvSpPr>
          <p:nvPr>
            <p:ph type="body" sz="quarter" idx="11" hasCustomPrompt="1"/>
          </p:nvPr>
        </p:nvSpPr>
        <p:spPr>
          <a:xfrm>
            <a:off x="381000" y="913109"/>
            <a:ext cx="8290560" cy="346731"/>
          </a:xfrm>
          <a:prstGeom prst="rect">
            <a:avLst/>
          </a:prstGeom>
        </p:spPr>
        <p:txBody>
          <a:bodyPr/>
          <a:lstStyle>
            <a:lvl1pPr>
              <a:defRPr lang="es-ES_tradnl" sz="1800" b="1" dirty="0" smtClean="0">
                <a:solidFill>
                  <a:srgbClr val="FF6F4A"/>
                </a:solidFill>
                <a:latin typeface="Century Gothic" charset="0"/>
                <a:ea typeface="Century Gothic" charset="0"/>
                <a:cs typeface="Century Gothic" charset="0"/>
              </a:defRPr>
            </a:lvl1pPr>
          </a:lstStyle>
          <a:p>
            <a:pPr lvl="0"/>
            <a:r>
              <a:rPr lang="es-ES_tradnl" dirty="0" err="1"/>
              <a:t>Click</a:t>
            </a:r>
            <a:r>
              <a:rPr lang="es-ES_tradnl" dirty="0"/>
              <a:t> to </a:t>
            </a:r>
            <a:r>
              <a:rPr lang="es-ES_tradnl" dirty="0" err="1"/>
              <a:t>modify</a:t>
            </a:r>
            <a:r>
              <a:rPr lang="es-ES_tradnl" dirty="0"/>
              <a:t> </a:t>
            </a:r>
            <a:r>
              <a:rPr lang="es-ES_tradnl" dirty="0" err="1"/>
              <a:t>the</a:t>
            </a:r>
            <a:r>
              <a:rPr lang="es-ES_tradnl" dirty="0"/>
              <a:t> </a:t>
            </a:r>
            <a:r>
              <a:rPr lang="es-ES_tradnl" dirty="0" err="1"/>
              <a:t>text</a:t>
            </a:r>
            <a:r>
              <a:rPr lang="es-ES_tradnl" dirty="0"/>
              <a:t> </a:t>
            </a:r>
            <a:r>
              <a:rPr lang="es-ES_tradnl" dirty="0" err="1"/>
              <a:t>style</a:t>
            </a:r>
            <a:r>
              <a:rPr lang="es-ES_tradnl" dirty="0"/>
              <a:t> of </a:t>
            </a:r>
            <a:r>
              <a:rPr lang="es-ES_tradnl" dirty="0" err="1"/>
              <a:t>the</a:t>
            </a:r>
            <a:r>
              <a:rPr lang="es-ES_tradnl" dirty="0"/>
              <a:t> </a:t>
            </a:r>
            <a:r>
              <a:rPr lang="es-ES_tradnl" dirty="0" err="1"/>
              <a:t>pattern</a:t>
            </a:r>
            <a:r>
              <a:rPr lang="es-ES_tradnl" dirty="0"/>
              <a:t>.</a:t>
            </a:r>
          </a:p>
        </p:txBody>
      </p:sp>
      <p:sp>
        <p:nvSpPr>
          <p:cNvPr id="24" name="Marcador de texto 23"/>
          <p:cNvSpPr>
            <a:spLocks noGrp="1"/>
          </p:cNvSpPr>
          <p:nvPr>
            <p:ph type="body" sz="quarter" idx="16" hasCustomPrompt="1"/>
          </p:nvPr>
        </p:nvSpPr>
        <p:spPr>
          <a:xfrm>
            <a:off x="3225821" y="1909482"/>
            <a:ext cx="5436041" cy="307245"/>
          </a:xfrm>
          <a:prstGeom prst="rect">
            <a:avLst/>
          </a:prstGeom>
        </p:spPr>
        <p:txBody>
          <a:bodyPr/>
          <a:lstStyle>
            <a:lvl1pPr>
              <a:defRPr lang="es-ES_tradnl" sz="1200" b="1" kern="1200" dirty="0" err="1" smtClean="0">
                <a:solidFill>
                  <a:srgbClr val="382F2D"/>
                </a:solidFill>
                <a:latin typeface="Century Gothic" charset="0"/>
                <a:ea typeface="Century Gothic" charset="0"/>
                <a:cs typeface="Century Gothic" charset="0"/>
              </a:defRPr>
            </a:lvl1pPr>
          </a:lstStyle>
          <a:p>
            <a:pPr lvl="0"/>
            <a:r>
              <a:rPr lang="es-ES_tradnl" dirty="0" err="1"/>
              <a:t>Click</a:t>
            </a:r>
            <a:r>
              <a:rPr lang="es-ES_tradnl" dirty="0"/>
              <a:t> to </a:t>
            </a:r>
            <a:r>
              <a:rPr lang="es-ES_tradnl" dirty="0" err="1"/>
              <a:t>modify</a:t>
            </a:r>
            <a:r>
              <a:rPr lang="es-ES_tradnl" dirty="0"/>
              <a:t> </a:t>
            </a:r>
            <a:r>
              <a:rPr lang="es-ES_tradnl" dirty="0" err="1"/>
              <a:t>the</a:t>
            </a:r>
            <a:r>
              <a:rPr lang="es-ES_tradnl" dirty="0"/>
              <a:t> </a:t>
            </a:r>
            <a:r>
              <a:rPr lang="es-ES_tradnl" dirty="0" err="1"/>
              <a:t>text</a:t>
            </a:r>
            <a:r>
              <a:rPr lang="es-ES_tradnl" dirty="0"/>
              <a:t> </a:t>
            </a:r>
            <a:r>
              <a:rPr lang="es-ES_tradnl" dirty="0" err="1"/>
              <a:t>style</a:t>
            </a:r>
            <a:r>
              <a:rPr lang="es-ES_tradnl" dirty="0"/>
              <a:t> of </a:t>
            </a:r>
            <a:r>
              <a:rPr lang="es-ES_tradnl" dirty="0" err="1"/>
              <a:t>the</a:t>
            </a:r>
            <a:r>
              <a:rPr lang="es-ES_tradnl" dirty="0"/>
              <a:t> </a:t>
            </a:r>
            <a:r>
              <a:rPr lang="es-ES_tradnl" dirty="0" err="1"/>
              <a:t>pattern</a:t>
            </a:r>
            <a:r>
              <a:rPr lang="es-ES_tradnl" dirty="0"/>
              <a:t>.</a:t>
            </a:r>
          </a:p>
        </p:txBody>
      </p:sp>
      <p:sp>
        <p:nvSpPr>
          <p:cNvPr id="25" name="Marcador de texto 23"/>
          <p:cNvSpPr>
            <a:spLocks noGrp="1"/>
          </p:cNvSpPr>
          <p:nvPr>
            <p:ph type="body" sz="quarter" idx="17" hasCustomPrompt="1"/>
          </p:nvPr>
        </p:nvSpPr>
        <p:spPr>
          <a:xfrm>
            <a:off x="3225820" y="2272553"/>
            <a:ext cx="5425651" cy="343057"/>
          </a:xfrm>
          <a:prstGeom prst="rect">
            <a:avLst/>
          </a:prstGeom>
        </p:spPr>
        <p:txBody>
          <a:bodyPr/>
          <a:lstStyle>
            <a:lvl1pPr>
              <a:lnSpc>
                <a:spcPts val="1650"/>
              </a:lnSpc>
              <a:defRPr lang="es-ES_tradnl" sz="1200" kern="1200" dirty="0" smtClean="0">
                <a:solidFill>
                  <a:schemeClr val="bg1">
                    <a:lumMod val="50000"/>
                  </a:schemeClr>
                </a:solidFill>
                <a:latin typeface="Century Gothic" charset="0"/>
                <a:ea typeface="Century Gothic" charset="0"/>
                <a:cs typeface="Century Gothic" charset="0"/>
              </a:defRPr>
            </a:lvl1pPr>
          </a:lstStyle>
          <a:p>
            <a:pPr lvl="0"/>
            <a:r>
              <a:rPr lang="es-ES_tradnl" dirty="0" err="1"/>
              <a:t>Click</a:t>
            </a:r>
            <a:r>
              <a:rPr lang="es-ES_tradnl" dirty="0"/>
              <a:t> to </a:t>
            </a:r>
            <a:r>
              <a:rPr lang="es-ES_tradnl" dirty="0" err="1"/>
              <a:t>modify</a:t>
            </a:r>
            <a:r>
              <a:rPr lang="es-ES_tradnl" dirty="0"/>
              <a:t> </a:t>
            </a:r>
            <a:r>
              <a:rPr lang="es-ES_tradnl" dirty="0" err="1"/>
              <a:t>the</a:t>
            </a:r>
            <a:r>
              <a:rPr lang="es-ES_tradnl" dirty="0"/>
              <a:t> </a:t>
            </a:r>
            <a:r>
              <a:rPr lang="es-ES_tradnl" dirty="0" err="1"/>
              <a:t>text</a:t>
            </a:r>
            <a:r>
              <a:rPr lang="es-ES_tradnl" dirty="0"/>
              <a:t> </a:t>
            </a:r>
            <a:r>
              <a:rPr lang="es-ES_tradnl" dirty="0" err="1"/>
              <a:t>style</a:t>
            </a:r>
            <a:r>
              <a:rPr lang="es-ES_tradnl" dirty="0"/>
              <a:t> of </a:t>
            </a:r>
            <a:r>
              <a:rPr lang="es-ES_tradnl" dirty="0" err="1"/>
              <a:t>the</a:t>
            </a:r>
            <a:r>
              <a:rPr lang="es-ES_tradnl" dirty="0"/>
              <a:t> </a:t>
            </a:r>
            <a:r>
              <a:rPr lang="es-ES_tradnl" dirty="0" err="1"/>
              <a:t>pattern</a:t>
            </a:r>
            <a:r>
              <a:rPr lang="es-ES_tradnl" dirty="0"/>
              <a:t>.</a:t>
            </a:r>
          </a:p>
        </p:txBody>
      </p:sp>
      <p:sp>
        <p:nvSpPr>
          <p:cNvPr id="27" name="object 2"/>
          <p:cNvSpPr/>
          <p:nvPr userDrawn="1"/>
        </p:nvSpPr>
        <p:spPr>
          <a:xfrm>
            <a:off x="459938" y="1389058"/>
            <a:ext cx="8235000" cy="45719"/>
          </a:xfrm>
          <a:custGeom>
            <a:avLst/>
            <a:gdLst/>
            <a:ahLst/>
            <a:cxnLst/>
            <a:rect l="l" t="t" r="r" b="b"/>
            <a:pathLst>
              <a:path w="8064500">
                <a:moveTo>
                  <a:pt x="0" y="0"/>
                </a:moveTo>
                <a:lnTo>
                  <a:pt x="8063992" y="0"/>
                </a:lnTo>
              </a:path>
            </a:pathLst>
          </a:custGeom>
          <a:ln w="8999">
            <a:solidFill>
              <a:srgbClr val="CDCFD2"/>
            </a:solidFill>
          </a:ln>
        </p:spPr>
        <p:txBody>
          <a:bodyPr wrap="square" lIns="0" tIns="0" rIns="0" bIns="0" rtlCol="0"/>
          <a:lstStyle/>
          <a:p>
            <a:endParaRPr sz="1350"/>
          </a:p>
        </p:txBody>
      </p:sp>
    </p:spTree>
    <p:extLst>
      <p:ext uri="{BB962C8B-B14F-4D97-AF65-F5344CB8AC3E}">
        <p14:creationId xmlns:p14="http://schemas.microsoft.com/office/powerpoint/2010/main" val="477320365"/>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7.Title and Subtitle Slide + photo">
    <p:spTree>
      <p:nvGrpSpPr>
        <p:cNvPr id="1" name=""/>
        <p:cNvGrpSpPr/>
        <p:nvPr/>
      </p:nvGrpSpPr>
      <p:grpSpPr>
        <a:xfrm>
          <a:off x="0" y="0"/>
          <a:ext cx="0" cy="0"/>
          <a:chOff x="0" y="0"/>
          <a:chExt cx="0" cy="0"/>
        </a:xfrm>
      </p:grpSpPr>
      <p:cxnSp>
        <p:nvCxnSpPr>
          <p:cNvPr id="4" name="Conector recto 3"/>
          <p:cNvCxnSpPr/>
          <p:nvPr userDrawn="1"/>
        </p:nvCxnSpPr>
        <p:spPr>
          <a:xfrm>
            <a:off x="-318463" y="402588"/>
            <a:ext cx="691116" cy="0"/>
          </a:xfrm>
          <a:prstGeom prst="line">
            <a:avLst/>
          </a:prstGeom>
          <a:ln w="12700">
            <a:solidFill>
              <a:srgbClr val="B1AFB8"/>
            </a:solidFill>
          </a:ln>
        </p:spPr>
        <p:style>
          <a:lnRef idx="1">
            <a:schemeClr val="accent1"/>
          </a:lnRef>
          <a:fillRef idx="0">
            <a:schemeClr val="accent1"/>
          </a:fillRef>
          <a:effectRef idx="0">
            <a:schemeClr val="accent1"/>
          </a:effectRef>
          <a:fontRef idx="minor">
            <a:schemeClr val="tx1"/>
          </a:fontRef>
        </p:style>
      </p:cxnSp>
      <p:sp>
        <p:nvSpPr>
          <p:cNvPr id="5" name="Rectángulo 4"/>
          <p:cNvSpPr/>
          <p:nvPr userDrawn="1"/>
        </p:nvSpPr>
        <p:spPr>
          <a:xfrm>
            <a:off x="401452" y="271791"/>
            <a:ext cx="1884548" cy="219291"/>
          </a:xfrm>
          <a:prstGeom prst="rect">
            <a:avLst/>
          </a:prstGeom>
        </p:spPr>
        <p:txBody>
          <a:bodyPr wrap="square">
            <a:spAutoFit/>
          </a:bodyPr>
          <a:lstStyle/>
          <a:p>
            <a:r>
              <a:rPr lang="en-CA" sz="825" b="1" dirty="0">
                <a:solidFill>
                  <a:srgbClr val="B1AFB8"/>
                </a:solidFill>
                <a:latin typeface="Franklin Gothic Book" charset="0"/>
                <a:ea typeface="Franklin Gothic Book" charset="0"/>
                <a:cs typeface="Franklin Gothic Book" charset="0"/>
              </a:rPr>
              <a:t>Brand</a:t>
            </a:r>
            <a:r>
              <a:rPr lang="en-CA" sz="825" b="1" baseline="0" dirty="0">
                <a:solidFill>
                  <a:srgbClr val="B1AFB8"/>
                </a:solidFill>
                <a:latin typeface="Franklin Gothic Book" charset="0"/>
                <a:ea typeface="Franklin Gothic Book" charset="0"/>
                <a:cs typeface="Franklin Gothic Book" charset="0"/>
              </a:rPr>
              <a:t> Presentation</a:t>
            </a:r>
            <a:endParaRPr lang="es-ES_tradnl" sz="825" dirty="0"/>
          </a:p>
        </p:txBody>
      </p:sp>
      <p:sp>
        <p:nvSpPr>
          <p:cNvPr id="6" name="object 5"/>
          <p:cNvSpPr txBox="1"/>
          <p:nvPr userDrawn="1"/>
        </p:nvSpPr>
        <p:spPr>
          <a:xfrm>
            <a:off x="474371" y="6493467"/>
            <a:ext cx="541630" cy="105157"/>
          </a:xfrm>
          <a:prstGeom prst="rect">
            <a:avLst/>
          </a:prstGeom>
        </p:spPr>
        <p:txBody>
          <a:bodyPr vert="horz" wrap="square" lIns="0" tIns="9525" rIns="0" bIns="0" rtlCol="0">
            <a:spAutoFit/>
          </a:bodyPr>
          <a:lstStyle/>
          <a:p>
            <a:pPr marL="9525">
              <a:lnSpc>
                <a:spcPct val="100000"/>
              </a:lnSpc>
              <a:spcBef>
                <a:spcPts val="75"/>
              </a:spcBef>
            </a:pPr>
            <a:r>
              <a:rPr lang="es-ES" sz="600" dirty="0">
                <a:solidFill>
                  <a:srgbClr val="888888"/>
                </a:solidFill>
                <a:latin typeface="Arial"/>
                <a:cs typeface="Arial"/>
              </a:rPr>
              <a:t>Page </a:t>
            </a:r>
            <a:fld id="{B208E919-3E8E-1A48-A613-1AF55E12D81E}" type="slidenum">
              <a:rPr lang="es-ES" sz="600" smtClean="0">
                <a:solidFill>
                  <a:srgbClr val="888888"/>
                </a:solidFill>
                <a:latin typeface="Arial"/>
                <a:cs typeface="Arial"/>
              </a:rPr>
              <a:pPr marL="9525">
                <a:lnSpc>
                  <a:spcPct val="100000"/>
                </a:lnSpc>
                <a:spcBef>
                  <a:spcPts val="75"/>
                </a:spcBef>
              </a:pPr>
              <a:t>‹#›</a:t>
            </a:fld>
            <a:endParaRPr sz="600" dirty="0">
              <a:latin typeface="Arial"/>
              <a:cs typeface="Arial"/>
            </a:endParaRPr>
          </a:p>
        </p:txBody>
      </p:sp>
      <p:pic>
        <p:nvPicPr>
          <p:cNvPr id="7" name="Imagen 6"/>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8025738" y="6413605"/>
            <a:ext cx="661063" cy="202413"/>
          </a:xfrm>
          <a:prstGeom prst="rect">
            <a:avLst/>
          </a:prstGeom>
        </p:spPr>
      </p:pic>
      <p:sp>
        <p:nvSpPr>
          <p:cNvPr id="20" name="object 2"/>
          <p:cNvSpPr/>
          <p:nvPr userDrawn="1"/>
        </p:nvSpPr>
        <p:spPr>
          <a:xfrm>
            <a:off x="459938" y="1655065"/>
            <a:ext cx="8235000" cy="45719"/>
          </a:xfrm>
          <a:custGeom>
            <a:avLst/>
            <a:gdLst/>
            <a:ahLst/>
            <a:cxnLst/>
            <a:rect l="l" t="t" r="r" b="b"/>
            <a:pathLst>
              <a:path w="8064500">
                <a:moveTo>
                  <a:pt x="0" y="0"/>
                </a:moveTo>
                <a:lnTo>
                  <a:pt x="8063992" y="0"/>
                </a:lnTo>
              </a:path>
            </a:pathLst>
          </a:custGeom>
          <a:ln w="8999">
            <a:solidFill>
              <a:srgbClr val="CDCFD2"/>
            </a:solidFill>
          </a:ln>
        </p:spPr>
        <p:txBody>
          <a:bodyPr wrap="square" lIns="0" tIns="0" rIns="0" bIns="0" rtlCol="0"/>
          <a:lstStyle/>
          <a:p>
            <a:endParaRPr sz="1350"/>
          </a:p>
        </p:txBody>
      </p:sp>
      <p:sp>
        <p:nvSpPr>
          <p:cNvPr id="21" name="Marcador de texto 23"/>
          <p:cNvSpPr>
            <a:spLocks noGrp="1"/>
          </p:cNvSpPr>
          <p:nvPr>
            <p:ph type="body" sz="quarter" idx="11" hasCustomPrompt="1"/>
          </p:nvPr>
        </p:nvSpPr>
        <p:spPr>
          <a:xfrm>
            <a:off x="381000" y="917448"/>
            <a:ext cx="8275320" cy="342393"/>
          </a:xfrm>
          <a:prstGeom prst="rect">
            <a:avLst/>
          </a:prstGeom>
        </p:spPr>
        <p:txBody>
          <a:bodyPr/>
          <a:lstStyle>
            <a:lvl1pPr>
              <a:defRPr lang="es-ES_tradnl" sz="1800" b="1" dirty="0" smtClean="0">
                <a:solidFill>
                  <a:srgbClr val="FF6F4A"/>
                </a:solidFill>
                <a:latin typeface="Century Gothic" charset="0"/>
                <a:ea typeface="Century Gothic" charset="0"/>
                <a:cs typeface="Century Gothic" charset="0"/>
              </a:defRPr>
            </a:lvl1pPr>
          </a:lstStyle>
          <a:p>
            <a:pPr lvl="0"/>
            <a:r>
              <a:rPr lang="es-ES_tradnl" dirty="0" err="1"/>
              <a:t>Click</a:t>
            </a:r>
            <a:r>
              <a:rPr lang="es-ES_tradnl" dirty="0"/>
              <a:t> to </a:t>
            </a:r>
            <a:r>
              <a:rPr lang="es-ES_tradnl" dirty="0" err="1"/>
              <a:t>modify</a:t>
            </a:r>
            <a:r>
              <a:rPr lang="es-ES_tradnl" dirty="0"/>
              <a:t> </a:t>
            </a:r>
            <a:r>
              <a:rPr lang="es-ES_tradnl" dirty="0" err="1"/>
              <a:t>the</a:t>
            </a:r>
            <a:r>
              <a:rPr lang="es-ES_tradnl" dirty="0"/>
              <a:t> </a:t>
            </a:r>
            <a:r>
              <a:rPr lang="es-ES_tradnl" dirty="0" err="1"/>
              <a:t>text</a:t>
            </a:r>
            <a:r>
              <a:rPr lang="es-ES_tradnl" dirty="0"/>
              <a:t> </a:t>
            </a:r>
            <a:r>
              <a:rPr lang="es-ES_tradnl" dirty="0" err="1"/>
              <a:t>style</a:t>
            </a:r>
            <a:r>
              <a:rPr lang="es-ES_tradnl" dirty="0"/>
              <a:t> of </a:t>
            </a:r>
            <a:r>
              <a:rPr lang="es-ES_tradnl" dirty="0" err="1"/>
              <a:t>the</a:t>
            </a:r>
            <a:r>
              <a:rPr lang="es-ES_tradnl" dirty="0"/>
              <a:t> </a:t>
            </a:r>
            <a:r>
              <a:rPr lang="es-ES_tradnl" dirty="0" err="1"/>
              <a:t>pattern</a:t>
            </a:r>
            <a:r>
              <a:rPr lang="es-ES_tradnl" dirty="0"/>
              <a:t>.</a:t>
            </a:r>
          </a:p>
        </p:txBody>
      </p:sp>
      <p:sp>
        <p:nvSpPr>
          <p:cNvPr id="22" name="Marcador de texto 23"/>
          <p:cNvSpPr>
            <a:spLocks noGrp="1"/>
          </p:cNvSpPr>
          <p:nvPr>
            <p:ph type="body" sz="quarter" idx="12" hasCustomPrompt="1"/>
          </p:nvPr>
        </p:nvSpPr>
        <p:spPr>
          <a:xfrm>
            <a:off x="381000" y="1268344"/>
            <a:ext cx="8275320" cy="275977"/>
          </a:xfrm>
          <a:prstGeom prst="rect">
            <a:avLst/>
          </a:prstGeom>
        </p:spPr>
        <p:txBody>
          <a:bodyPr/>
          <a:lstStyle>
            <a:lvl1pPr>
              <a:defRPr lang="es-ES_tradnl" sz="1500" b="1" dirty="0" smtClean="0">
                <a:solidFill>
                  <a:srgbClr val="FF6F4A"/>
                </a:solidFill>
                <a:latin typeface="Century Gothic" charset="0"/>
                <a:ea typeface="Century Gothic" charset="0"/>
                <a:cs typeface="Century Gothic" charset="0"/>
              </a:defRPr>
            </a:lvl1pPr>
          </a:lstStyle>
          <a:p>
            <a:pPr lvl="0"/>
            <a:r>
              <a:rPr lang="es-ES_tradnl" dirty="0"/>
              <a:t>- </a:t>
            </a:r>
            <a:r>
              <a:rPr lang="es-ES_tradnl" dirty="0" err="1"/>
              <a:t>Click</a:t>
            </a:r>
            <a:r>
              <a:rPr lang="es-ES_tradnl" dirty="0"/>
              <a:t> to </a:t>
            </a:r>
            <a:r>
              <a:rPr lang="es-ES_tradnl" dirty="0" err="1"/>
              <a:t>modify</a:t>
            </a:r>
            <a:r>
              <a:rPr lang="es-ES_tradnl" dirty="0"/>
              <a:t> </a:t>
            </a:r>
            <a:r>
              <a:rPr lang="es-ES_tradnl" dirty="0" err="1"/>
              <a:t>the</a:t>
            </a:r>
            <a:r>
              <a:rPr lang="es-ES_tradnl" dirty="0"/>
              <a:t> </a:t>
            </a:r>
            <a:r>
              <a:rPr lang="es-ES_tradnl" dirty="0" err="1"/>
              <a:t>text</a:t>
            </a:r>
            <a:r>
              <a:rPr lang="es-ES_tradnl" dirty="0"/>
              <a:t> </a:t>
            </a:r>
            <a:r>
              <a:rPr lang="es-ES_tradnl" dirty="0" err="1"/>
              <a:t>style</a:t>
            </a:r>
            <a:r>
              <a:rPr lang="es-ES_tradnl" dirty="0"/>
              <a:t> of </a:t>
            </a:r>
            <a:r>
              <a:rPr lang="es-ES_tradnl" dirty="0" err="1"/>
              <a:t>the</a:t>
            </a:r>
            <a:r>
              <a:rPr lang="es-ES_tradnl" dirty="0"/>
              <a:t> </a:t>
            </a:r>
            <a:r>
              <a:rPr lang="es-ES_tradnl" dirty="0" err="1"/>
              <a:t>pattern</a:t>
            </a:r>
            <a:r>
              <a:rPr lang="es-ES_tradnl" dirty="0"/>
              <a:t>.</a:t>
            </a:r>
          </a:p>
        </p:txBody>
      </p:sp>
      <p:sp>
        <p:nvSpPr>
          <p:cNvPr id="25" name="Marcador de texto 23"/>
          <p:cNvSpPr>
            <a:spLocks noGrp="1"/>
          </p:cNvSpPr>
          <p:nvPr>
            <p:ph type="body" sz="quarter" idx="16" hasCustomPrompt="1"/>
          </p:nvPr>
        </p:nvSpPr>
        <p:spPr>
          <a:xfrm>
            <a:off x="3225821" y="1909482"/>
            <a:ext cx="5415259" cy="285078"/>
          </a:xfrm>
          <a:prstGeom prst="rect">
            <a:avLst/>
          </a:prstGeom>
        </p:spPr>
        <p:txBody>
          <a:bodyPr/>
          <a:lstStyle>
            <a:lvl1pPr>
              <a:defRPr lang="es-ES_tradnl" sz="1200" b="1" kern="1200" dirty="0" err="1" smtClean="0">
                <a:solidFill>
                  <a:srgbClr val="382F2D"/>
                </a:solidFill>
                <a:latin typeface="Century Gothic" charset="0"/>
                <a:ea typeface="Century Gothic" charset="0"/>
                <a:cs typeface="Century Gothic" charset="0"/>
              </a:defRPr>
            </a:lvl1pPr>
          </a:lstStyle>
          <a:p>
            <a:pPr lvl="0"/>
            <a:r>
              <a:rPr lang="es-ES_tradnl" dirty="0" err="1"/>
              <a:t>Click</a:t>
            </a:r>
            <a:r>
              <a:rPr lang="es-ES_tradnl" dirty="0"/>
              <a:t> to </a:t>
            </a:r>
            <a:r>
              <a:rPr lang="es-ES_tradnl" dirty="0" err="1"/>
              <a:t>modify</a:t>
            </a:r>
            <a:r>
              <a:rPr lang="es-ES_tradnl" dirty="0"/>
              <a:t> </a:t>
            </a:r>
            <a:r>
              <a:rPr lang="es-ES_tradnl" dirty="0" err="1"/>
              <a:t>the</a:t>
            </a:r>
            <a:r>
              <a:rPr lang="es-ES_tradnl" dirty="0"/>
              <a:t> </a:t>
            </a:r>
            <a:r>
              <a:rPr lang="es-ES_tradnl" dirty="0" err="1"/>
              <a:t>text</a:t>
            </a:r>
            <a:r>
              <a:rPr lang="es-ES_tradnl" dirty="0"/>
              <a:t> </a:t>
            </a:r>
            <a:r>
              <a:rPr lang="es-ES_tradnl" dirty="0" err="1"/>
              <a:t>style</a:t>
            </a:r>
            <a:r>
              <a:rPr lang="es-ES_tradnl" dirty="0"/>
              <a:t> of </a:t>
            </a:r>
            <a:r>
              <a:rPr lang="es-ES_tradnl" dirty="0" err="1"/>
              <a:t>the</a:t>
            </a:r>
            <a:r>
              <a:rPr lang="es-ES_tradnl" dirty="0"/>
              <a:t> </a:t>
            </a:r>
            <a:r>
              <a:rPr lang="es-ES_tradnl" dirty="0" err="1"/>
              <a:t>pattern</a:t>
            </a:r>
            <a:r>
              <a:rPr lang="es-ES_tradnl" dirty="0"/>
              <a:t>.</a:t>
            </a:r>
          </a:p>
        </p:txBody>
      </p:sp>
      <p:sp>
        <p:nvSpPr>
          <p:cNvPr id="26" name="Marcador de texto 23"/>
          <p:cNvSpPr>
            <a:spLocks noGrp="1"/>
          </p:cNvSpPr>
          <p:nvPr>
            <p:ph type="body" sz="quarter" idx="17" hasCustomPrompt="1"/>
          </p:nvPr>
        </p:nvSpPr>
        <p:spPr>
          <a:xfrm>
            <a:off x="3225820" y="2272553"/>
            <a:ext cx="5415260" cy="287768"/>
          </a:xfrm>
          <a:prstGeom prst="rect">
            <a:avLst/>
          </a:prstGeom>
        </p:spPr>
        <p:txBody>
          <a:bodyPr/>
          <a:lstStyle>
            <a:lvl1pPr>
              <a:lnSpc>
                <a:spcPts val="1650"/>
              </a:lnSpc>
              <a:defRPr lang="es-ES_tradnl" sz="1200" kern="1200" dirty="0" smtClean="0">
                <a:solidFill>
                  <a:schemeClr val="bg1">
                    <a:lumMod val="50000"/>
                  </a:schemeClr>
                </a:solidFill>
                <a:latin typeface="Century Gothic" charset="0"/>
                <a:ea typeface="Century Gothic" charset="0"/>
                <a:cs typeface="Century Gothic" charset="0"/>
              </a:defRPr>
            </a:lvl1pPr>
          </a:lstStyle>
          <a:p>
            <a:pPr lvl="0"/>
            <a:r>
              <a:rPr lang="es-ES_tradnl" dirty="0" err="1"/>
              <a:t>Click</a:t>
            </a:r>
            <a:r>
              <a:rPr lang="es-ES_tradnl" dirty="0"/>
              <a:t> to </a:t>
            </a:r>
            <a:r>
              <a:rPr lang="es-ES_tradnl" dirty="0" err="1"/>
              <a:t>modify</a:t>
            </a:r>
            <a:r>
              <a:rPr lang="es-ES_tradnl" dirty="0"/>
              <a:t> </a:t>
            </a:r>
            <a:r>
              <a:rPr lang="es-ES_tradnl" dirty="0" err="1"/>
              <a:t>the</a:t>
            </a:r>
            <a:r>
              <a:rPr lang="es-ES_tradnl" dirty="0"/>
              <a:t> </a:t>
            </a:r>
            <a:r>
              <a:rPr lang="es-ES_tradnl" dirty="0" err="1"/>
              <a:t>text</a:t>
            </a:r>
            <a:r>
              <a:rPr lang="es-ES_tradnl" dirty="0"/>
              <a:t> </a:t>
            </a:r>
            <a:r>
              <a:rPr lang="es-ES_tradnl" dirty="0" err="1"/>
              <a:t>style</a:t>
            </a:r>
            <a:r>
              <a:rPr lang="es-ES_tradnl" dirty="0"/>
              <a:t> of </a:t>
            </a:r>
            <a:r>
              <a:rPr lang="es-ES_tradnl" dirty="0" err="1"/>
              <a:t>the</a:t>
            </a:r>
            <a:r>
              <a:rPr lang="es-ES_tradnl" dirty="0"/>
              <a:t> </a:t>
            </a:r>
            <a:r>
              <a:rPr lang="es-ES_tradnl" dirty="0" err="1"/>
              <a:t>pattern</a:t>
            </a:r>
            <a:r>
              <a:rPr lang="es-ES_tradnl" dirty="0"/>
              <a:t>.</a:t>
            </a:r>
          </a:p>
        </p:txBody>
      </p:sp>
      <p:sp>
        <p:nvSpPr>
          <p:cNvPr id="12" name="Picture Placeholder 5"/>
          <p:cNvSpPr>
            <a:spLocks noGrp="1"/>
          </p:cNvSpPr>
          <p:nvPr>
            <p:ph type="pic" sz="quarter" idx="13"/>
          </p:nvPr>
        </p:nvSpPr>
        <p:spPr>
          <a:xfrm>
            <a:off x="460513" y="1995055"/>
            <a:ext cx="2542460" cy="4253345"/>
          </a:xfrm>
          <a:prstGeom prst="rect">
            <a:avLst/>
          </a:prstGeom>
        </p:spPr>
        <p:txBody>
          <a:bodyPr/>
          <a:lstStyle>
            <a:lvl1pPr>
              <a:defRPr sz="1200"/>
            </a:lvl1pPr>
          </a:lstStyle>
          <a:p>
            <a:pPr marL="257175" marR="0" lvl="0" indent="-257175" algn="l" defTabSz="342900" rtl="0" eaLnBrk="1" fontAlgn="base" latinLnBrk="0" hangingPunct="1">
              <a:lnSpc>
                <a:spcPct val="100000"/>
              </a:lnSpc>
              <a:spcBef>
                <a:spcPct val="20000"/>
              </a:spcBef>
              <a:spcAft>
                <a:spcPct val="0"/>
              </a:spcAft>
              <a:buClr>
                <a:srgbClr val="D12F2C"/>
              </a:buClr>
              <a:buSzPct val="80000"/>
              <a:buFont typeface="Lucida Grande" charset="0"/>
              <a:buNone/>
              <a:tabLst/>
              <a:defRPr/>
            </a:pPr>
            <a:endParaRPr lang="en-US" dirty="0"/>
          </a:p>
        </p:txBody>
      </p:sp>
    </p:spTree>
    <p:extLst>
      <p:ext uri="{BB962C8B-B14F-4D97-AF65-F5344CB8AC3E}">
        <p14:creationId xmlns:p14="http://schemas.microsoft.com/office/powerpoint/2010/main" val="3804655149"/>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8.Title Slide + photo">
    <p:spTree>
      <p:nvGrpSpPr>
        <p:cNvPr id="1" name=""/>
        <p:cNvGrpSpPr/>
        <p:nvPr/>
      </p:nvGrpSpPr>
      <p:grpSpPr>
        <a:xfrm>
          <a:off x="0" y="0"/>
          <a:ext cx="0" cy="0"/>
          <a:chOff x="0" y="0"/>
          <a:chExt cx="0" cy="0"/>
        </a:xfrm>
      </p:grpSpPr>
      <p:cxnSp>
        <p:nvCxnSpPr>
          <p:cNvPr id="4" name="Conector recto 3"/>
          <p:cNvCxnSpPr/>
          <p:nvPr userDrawn="1"/>
        </p:nvCxnSpPr>
        <p:spPr>
          <a:xfrm>
            <a:off x="-318463" y="402588"/>
            <a:ext cx="691116" cy="0"/>
          </a:xfrm>
          <a:prstGeom prst="line">
            <a:avLst/>
          </a:prstGeom>
          <a:ln w="12700">
            <a:solidFill>
              <a:srgbClr val="B1AFB8"/>
            </a:solidFill>
          </a:ln>
        </p:spPr>
        <p:style>
          <a:lnRef idx="1">
            <a:schemeClr val="accent1"/>
          </a:lnRef>
          <a:fillRef idx="0">
            <a:schemeClr val="accent1"/>
          </a:fillRef>
          <a:effectRef idx="0">
            <a:schemeClr val="accent1"/>
          </a:effectRef>
          <a:fontRef idx="minor">
            <a:schemeClr val="tx1"/>
          </a:fontRef>
        </p:style>
      </p:cxnSp>
      <p:sp>
        <p:nvSpPr>
          <p:cNvPr id="5" name="Rectángulo 4"/>
          <p:cNvSpPr/>
          <p:nvPr userDrawn="1"/>
        </p:nvSpPr>
        <p:spPr>
          <a:xfrm>
            <a:off x="401452" y="271791"/>
            <a:ext cx="1884548" cy="219291"/>
          </a:xfrm>
          <a:prstGeom prst="rect">
            <a:avLst/>
          </a:prstGeom>
        </p:spPr>
        <p:txBody>
          <a:bodyPr wrap="square">
            <a:spAutoFit/>
          </a:bodyPr>
          <a:lstStyle/>
          <a:p>
            <a:r>
              <a:rPr lang="en-CA" sz="825" b="1" dirty="0">
                <a:solidFill>
                  <a:srgbClr val="B1AFB8"/>
                </a:solidFill>
                <a:latin typeface="Franklin Gothic Book" charset="0"/>
                <a:ea typeface="Franklin Gothic Book" charset="0"/>
                <a:cs typeface="Franklin Gothic Book" charset="0"/>
              </a:rPr>
              <a:t>Brand</a:t>
            </a:r>
            <a:r>
              <a:rPr lang="en-CA" sz="825" b="1" baseline="0" dirty="0">
                <a:solidFill>
                  <a:srgbClr val="B1AFB8"/>
                </a:solidFill>
                <a:latin typeface="Franklin Gothic Book" charset="0"/>
                <a:ea typeface="Franklin Gothic Book" charset="0"/>
                <a:cs typeface="Franklin Gothic Book" charset="0"/>
              </a:rPr>
              <a:t> Presentation</a:t>
            </a:r>
            <a:endParaRPr lang="es-ES_tradnl" sz="825" dirty="0"/>
          </a:p>
        </p:txBody>
      </p:sp>
      <p:sp>
        <p:nvSpPr>
          <p:cNvPr id="6" name="object 5"/>
          <p:cNvSpPr txBox="1"/>
          <p:nvPr userDrawn="1"/>
        </p:nvSpPr>
        <p:spPr>
          <a:xfrm>
            <a:off x="474371" y="6493467"/>
            <a:ext cx="541630" cy="105157"/>
          </a:xfrm>
          <a:prstGeom prst="rect">
            <a:avLst/>
          </a:prstGeom>
        </p:spPr>
        <p:txBody>
          <a:bodyPr vert="horz" wrap="square" lIns="0" tIns="9525" rIns="0" bIns="0" rtlCol="0">
            <a:spAutoFit/>
          </a:bodyPr>
          <a:lstStyle/>
          <a:p>
            <a:pPr marL="9525">
              <a:lnSpc>
                <a:spcPct val="100000"/>
              </a:lnSpc>
              <a:spcBef>
                <a:spcPts val="75"/>
              </a:spcBef>
            </a:pPr>
            <a:r>
              <a:rPr lang="es-ES" sz="600" dirty="0">
                <a:solidFill>
                  <a:srgbClr val="888888"/>
                </a:solidFill>
                <a:latin typeface="Arial"/>
                <a:cs typeface="Arial"/>
              </a:rPr>
              <a:t>Page </a:t>
            </a:r>
            <a:fld id="{B208E919-3E8E-1A48-A613-1AF55E12D81E}" type="slidenum">
              <a:rPr lang="es-ES" sz="600" smtClean="0">
                <a:solidFill>
                  <a:srgbClr val="888888"/>
                </a:solidFill>
                <a:latin typeface="Arial"/>
                <a:cs typeface="Arial"/>
              </a:rPr>
              <a:pPr marL="9525">
                <a:lnSpc>
                  <a:spcPct val="100000"/>
                </a:lnSpc>
                <a:spcBef>
                  <a:spcPts val="75"/>
                </a:spcBef>
              </a:pPr>
              <a:t>‹#›</a:t>
            </a:fld>
            <a:endParaRPr sz="600" dirty="0">
              <a:latin typeface="Arial"/>
              <a:cs typeface="Arial"/>
            </a:endParaRPr>
          </a:p>
        </p:txBody>
      </p:sp>
      <p:pic>
        <p:nvPicPr>
          <p:cNvPr id="7" name="Imagen 6"/>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8025738" y="6413605"/>
            <a:ext cx="661063" cy="202413"/>
          </a:xfrm>
          <a:prstGeom prst="rect">
            <a:avLst/>
          </a:prstGeom>
        </p:spPr>
      </p:pic>
      <p:sp>
        <p:nvSpPr>
          <p:cNvPr id="10" name="Marcador de texto 23"/>
          <p:cNvSpPr>
            <a:spLocks noGrp="1"/>
          </p:cNvSpPr>
          <p:nvPr>
            <p:ph type="body" sz="quarter" idx="11" hasCustomPrompt="1"/>
          </p:nvPr>
        </p:nvSpPr>
        <p:spPr>
          <a:xfrm>
            <a:off x="381000" y="913109"/>
            <a:ext cx="8305800" cy="333800"/>
          </a:xfrm>
          <a:prstGeom prst="rect">
            <a:avLst/>
          </a:prstGeom>
        </p:spPr>
        <p:txBody>
          <a:bodyPr/>
          <a:lstStyle>
            <a:lvl1pPr>
              <a:defRPr lang="es-ES_tradnl" sz="1800" b="1" dirty="0" smtClean="0">
                <a:solidFill>
                  <a:srgbClr val="FF6F4A"/>
                </a:solidFill>
                <a:latin typeface="Century Gothic" charset="0"/>
                <a:ea typeface="Century Gothic" charset="0"/>
                <a:cs typeface="Century Gothic" charset="0"/>
              </a:defRPr>
            </a:lvl1pPr>
          </a:lstStyle>
          <a:p>
            <a:pPr lvl="0"/>
            <a:r>
              <a:rPr lang="es-ES_tradnl" dirty="0" err="1"/>
              <a:t>Click</a:t>
            </a:r>
            <a:r>
              <a:rPr lang="es-ES_tradnl" dirty="0"/>
              <a:t> to </a:t>
            </a:r>
            <a:r>
              <a:rPr lang="es-ES_tradnl" dirty="0" err="1"/>
              <a:t>modify</a:t>
            </a:r>
            <a:r>
              <a:rPr lang="es-ES_tradnl" dirty="0"/>
              <a:t> </a:t>
            </a:r>
            <a:r>
              <a:rPr lang="es-ES_tradnl" dirty="0" err="1"/>
              <a:t>the</a:t>
            </a:r>
            <a:r>
              <a:rPr lang="es-ES_tradnl" dirty="0"/>
              <a:t> </a:t>
            </a:r>
            <a:r>
              <a:rPr lang="es-ES_tradnl" dirty="0" err="1"/>
              <a:t>text</a:t>
            </a:r>
            <a:r>
              <a:rPr lang="es-ES_tradnl" dirty="0"/>
              <a:t> </a:t>
            </a:r>
            <a:r>
              <a:rPr lang="es-ES_tradnl" dirty="0" err="1"/>
              <a:t>style</a:t>
            </a:r>
            <a:r>
              <a:rPr lang="es-ES_tradnl" dirty="0"/>
              <a:t> of </a:t>
            </a:r>
            <a:r>
              <a:rPr lang="es-ES_tradnl" dirty="0" err="1"/>
              <a:t>the</a:t>
            </a:r>
            <a:r>
              <a:rPr lang="es-ES_tradnl" dirty="0"/>
              <a:t> </a:t>
            </a:r>
            <a:r>
              <a:rPr lang="es-ES_tradnl" dirty="0" err="1"/>
              <a:t>pattern</a:t>
            </a:r>
            <a:r>
              <a:rPr lang="es-ES_tradnl" dirty="0"/>
              <a:t>.</a:t>
            </a:r>
          </a:p>
        </p:txBody>
      </p:sp>
      <p:sp>
        <p:nvSpPr>
          <p:cNvPr id="11" name="object 2"/>
          <p:cNvSpPr/>
          <p:nvPr userDrawn="1"/>
        </p:nvSpPr>
        <p:spPr>
          <a:xfrm>
            <a:off x="453334" y="1386421"/>
            <a:ext cx="8235000" cy="137581"/>
          </a:xfrm>
          <a:custGeom>
            <a:avLst/>
            <a:gdLst/>
            <a:ahLst/>
            <a:cxnLst/>
            <a:rect l="l" t="t" r="r" b="b"/>
            <a:pathLst>
              <a:path w="8064500">
                <a:moveTo>
                  <a:pt x="0" y="0"/>
                </a:moveTo>
                <a:lnTo>
                  <a:pt x="8063992" y="0"/>
                </a:lnTo>
              </a:path>
            </a:pathLst>
          </a:custGeom>
          <a:ln w="8999">
            <a:solidFill>
              <a:srgbClr val="CDCFD2"/>
            </a:solidFill>
          </a:ln>
        </p:spPr>
        <p:txBody>
          <a:bodyPr wrap="square" lIns="0" tIns="0" rIns="0" bIns="0" rtlCol="0"/>
          <a:lstStyle/>
          <a:p>
            <a:endParaRPr sz="1350"/>
          </a:p>
        </p:txBody>
      </p:sp>
      <p:sp>
        <p:nvSpPr>
          <p:cNvPr id="14" name="Marcador de texto 23"/>
          <p:cNvSpPr>
            <a:spLocks noGrp="1"/>
          </p:cNvSpPr>
          <p:nvPr>
            <p:ph type="body" sz="quarter" idx="15" hasCustomPrompt="1"/>
          </p:nvPr>
        </p:nvSpPr>
        <p:spPr>
          <a:xfrm>
            <a:off x="382868" y="1906793"/>
            <a:ext cx="8308089" cy="271143"/>
          </a:xfrm>
          <a:prstGeom prst="rect">
            <a:avLst/>
          </a:prstGeom>
        </p:spPr>
        <p:txBody>
          <a:bodyPr/>
          <a:lstStyle>
            <a:lvl1pPr>
              <a:lnSpc>
                <a:spcPts val="1650"/>
              </a:lnSpc>
              <a:defRPr lang="es-ES_tradnl" sz="1200" kern="1200" dirty="0" smtClean="0">
                <a:solidFill>
                  <a:schemeClr val="bg1">
                    <a:lumMod val="50000"/>
                  </a:schemeClr>
                </a:solidFill>
                <a:latin typeface="Century Gothic" charset="0"/>
                <a:ea typeface="Century Gothic" charset="0"/>
                <a:cs typeface="Century Gothic" charset="0"/>
              </a:defRPr>
            </a:lvl1pPr>
          </a:lstStyle>
          <a:p>
            <a:pPr lvl="0"/>
            <a:r>
              <a:rPr lang="es-ES_tradnl" dirty="0" err="1"/>
              <a:t>Click</a:t>
            </a:r>
            <a:r>
              <a:rPr lang="es-ES_tradnl" dirty="0"/>
              <a:t> to </a:t>
            </a:r>
            <a:r>
              <a:rPr lang="es-ES_tradnl" dirty="0" err="1"/>
              <a:t>modify</a:t>
            </a:r>
            <a:r>
              <a:rPr lang="es-ES_tradnl" dirty="0"/>
              <a:t> </a:t>
            </a:r>
            <a:r>
              <a:rPr lang="es-ES_tradnl" dirty="0" err="1"/>
              <a:t>the</a:t>
            </a:r>
            <a:r>
              <a:rPr lang="es-ES_tradnl" dirty="0"/>
              <a:t> </a:t>
            </a:r>
            <a:r>
              <a:rPr lang="es-ES_tradnl" dirty="0" err="1"/>
              <a:t>text</a:t>
            </a:r>
            <a:r>
              <a:rPr lang="es-ES_tradnl" dirty="0"/>
              <a:t> </a:t>
            </a:r>
            <a:r>
              <a:rPr lang="es-ES_tradnl" dirty="0" err="1"/>
              <a:t>style</a:t>
            </a:r>
            <a:r>
              <a:rPr lang="es-ES_tradnl" dirty="0"/>
              <a:t> of </a:t>
            </a:r>
            <a:r>
              <a:rPr lang="es-ES_tradnl" dirty="0" err="1"/>
              <a:t>the</a:t>
            </a:r>
            <a:r>
              <a:rPr lang="es-ES_tradnl" dirty="0"/>
              <a:t> </a:t>
            </a:r>
            <a:r>
              <a:rPr lang="es-ES_tradnl" dirty="0" err="1"/>
              <a:t>pattern</a:t>
            </a:r>
            <a:r>
              <a:rPr lang="es-ES_tradnl" dirty="0"/>
              <a:t>.</a:t>
            </a:r>
          </a:p>
        </p:txBody>
      </p:sp>
      <p:sp>
        <p:nvSpPr>
          <p:cNvPr id="12" name="Picture Placeholder 5"/>
          <p:cNvSpPr>
            <a:spLocks noGrp="1"/>
          </p:cNvSpPr>
          <p:nvPr>
            <p:ph type="pic" sz="quarter" idx="13"/>
          </p:nvPr>
        </p:nvSpPr>
        <p:spPr>
          <a:xfrm>
            <a:off x="450427" y="3474721"/>
            <a:ext cx="8212841" cy="2758129"/>
          </a:xfrm>
          <a:prstGeom prst="rect">
            <a:avLst/>
          </a:prstGeom>
        </p:spPr>
        <p:txBody>
          <a:bodyPr/>
          <a:lstStyle>
            <a:lvl1pPr>
              <a:defRPr sz="1200"/>
            </a:lvl1pPr>
          </a:lstStyle>
          <a:p>
            <a:pPr marL="257175" marR="0" lvl="0" indent="-257175" algn="l" defTabSz="342900" rtl="0" eaLnBrk="1" fontAlgn="base" latinLnBrk="0" hangingPunct="1">
              <a:lnSpc>
                <a:spcPct val="100000"/>
              </a:lnSpc>
              <a:spcBef>
                <a:spcPct val="20000"/>
              </a:spcBef>
              <a:spcAft>
                <a:spcPct val="0"/>
              </a:spcAft>
              <a:buClr>
                <a:srgbClr val="D12F2C"/>
              </a:buClr>
              <a:buSzPct val="80000"/>
              <a:buFont typeface="Lucida Grande" charset="0"/>
              <a:buNone/>
              <a:tabLst/>
              <a:defRPr/>
            </a:pPr>
            <a:endParaRPr lang="en-US" dirty="0"/>
          </a:p>
        </p:txBody>
      </p:sp>
    </p:spTree>
    <p:extLst>
      <p:ext uri="{BB962C8B-B14F-4D97-AF65-F5344CB8AC3E}">
        <p14:creationId xmlns:p14="http://schemas.microsoft.com/office/powerpoint/2010/main" val="379057140"/>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8.Title and Subtitle Slide + photo">
    <p:spTree>
      <p:nvGrpSpPr>
        <p:cNvPr id="1" name=""/>
        <p:cNvGrpSpPr/>
        <p:nvPr/>
      </p:nvGrpSpPr>
      <p:grpSpPr>
        <a:xfrm>
          <a:off x="0" y="0"/>
          <a:ext cx="0" cy="0"/>
          <a:chOff x="0" y="0"/>
          <a:chExt cx="0" cy="0"/>
        </a:xfrm>
      </p:grpSpPr>
      <p:cxnSp>
        <p:nvCxnSpPr>
          <p:cNvPr id="4" name="Conector recto 3"/>
          <p:cNvCxnSpPr/>
          <p:nvPr userDrawn="1"/>
        </p:nvCxnSpPr>
        <p:spPr>
          <a:xfrm>
            <a:off x="-318463" y="402588"/>
            <a:ext cx="691116" cy="0"/>
          </a:xfrm>
          <a:prstGeom prst="line">
            <a:avLst/>
          </a:prstGeom>
          <a:ln w="12700">
            <a:solidFill>
              <a:srgbClr val="B1AFB8"/>
            </a:solidFill>
          </a:ln>
        </p:spPr>
        <p:style>
          <a:lnRef idx="1">
            <a:schemeClr val="accent1"/>
          </a:lnRef>
          <a:fillRef idx="0">
            <a:schemeClr val="accent1"/>
          </a:fillRef>
          <a:effectRef idx="0">
            <a:schemeClr val="accent1"/>
          </a:effectRef>
          <a:fontRef idx="minor">
            <a:schemeClr val="tx1"/>
          </a:fontRef>
        </p:style>
      </p:cxnSp>
      <p:sp>
        <p:nvSpPr>
          <p:cNvPr id="5" name="Rectángulo 4"/>
          <p:cNvSpPr/>
          <p:nvPr userDrawn="1"/>
        </p:nvSpPr>
        <p:spPr>
          <a:xfrm>
            <a:off x="401452" y="271791"/>
            <a:ext cx="1884548" cy="219291"/>
          </a:xfrm>
          <a:prstGeom prst="rect">
            <a:avLst/>
          </a:prstGeom>
        </p:spPr>
        <p:txBody>
          <a:bodyPr wrap="square">
            <a:spAutoFit/>
          </a:bodyPr>
          <a:lstStyle/>
          <a:p>
            <a:r>
              <a:rPr lang="en-CA" sz="825" b="1" dirty="0">
                <a:solidFill>
                  <a:srgbClr val="B1AFB8"/>
                </a:solidFill>
                <a:latin typeface="Franklin Gothic Book" charset="0"/>
                <a:ea typeface="Franklin Gothic Book" charset="0"/>
                <a:cs typeface="Franklin Gothic Book" charset="0"/>
              </a:rPr>
              <a:t>Brand</a:t>
            </a:r>
            <a:r>
              <a:rPr lang="en-CA" sz="825" b="1" baseline="0" dirty="0">
                <a:solidFill>
                  <a:srgbClr val="B1AFB8"/>
                </a:solidFill>
                <a:latin typeface="Franklin Gothic Book" charset="0"/>
                <a:ea typeface="Franklin Gothic Book" charset="0"/>
                <a:cs typeface="Franklin Gothic Book" charset="0"/>
              </a:rPr>
              <a:t> Presentation</a:t>
            </a:r>
            <a:endParaRPr lang="es-ES_tradnl" sz="825" dirty="0"/>
          </a:p>
        </p:txBody>
      </p:sp>
      <p:sp>
        <p:nvSpPr>
          <p:cNvPr id="6" name="object 5"/>
          <p:cNvSpPr txBox="1"/>
          <p:nvPr userDrawn="1"/>
        </p:nvSpPr>
        <p:spPr>
          <a:xfrm>
            <a:off x="474371" y="6493467"/>
            <a:ext cx="541630" cy="105157"/>
          </a:xfrm>
          <a:prstGeom prst="rect">
            <a:avLst/>
          </a:prstGeom>
        </p:spPr>
        <p:txBody>
          <a:bodyPr vert="horz" wrap="square" lIns="0" tIns="9525" rIns="0" bIns="0" rtlCol="0">
            <a:spAutoFit/>
          </a:bodyPr>
          <a:lstStyle/>
          <a:p>
            <a:pPr marL="9525">
              <a:lnSpc>
                <a:spcPct val="100000"/>
              </a:lnSpc>
              <a:spcBef>
                <a:spcPts val="75"/>
              </a:spcBef>
            </a:pPr>
            <a:r>
              <a:rPr lang="es-ES" sz="600" dirty="0">
                <a:solidFill>
                  <a:srgbClr val="888888"/>
                </a:solidFill>
                <a:latin typeface="Arial"/>
                <a:cs typeface="Arial"/>
              </a:rPr>
              <a:t>Page </a:t>
            </a:r>
            <a:fld id="{B208E919-3E8E-1A48-A613-1AF55E12D81E}" type="slidenum">
              <a:rPr lang="es-ES" sz="600" smtClean="0">
                <a:solidFill>
                  <a:srgbClr val="888888"/>
                </a:solidFill>
                <a:latin typeface="Arial"/>
                <a:cs typeface="Arial"/>
              </a:rPr>
              <a:pPr marL="9525">
                <a:lnSpc>
                  <a:spcPct val="100000"/>
                </a:lnSpc>
                <a:spcBef>
                  <a:spcPts val="75"/>
                </a:spcBef>
              </a:pPr>
              <a:t>‹#›</a:t>
            </a:fld>
            <a:endParaRPr sz="600" dirty="0">
              <a:latin typeface="Arial"/>
              <a:cs typeface="Arial"/>
            </a:endParaRPr>
          </a:p>
        </p:txBody>
      </p:sp>
      <p:pic>
        <p:nvPicPr>
          <p:cNvPr id="7" name="Imagen 6"/>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8025738" y="6413605"/>
            <a:ext cx="661063" cy="202413"/>
          </a:xfrm>
          <a:prstGeom prst="rect">
            <a:avLst/>
          </a:prstGeom>
        </p:spPr>
      </p:pic>
      <p:sp>
        <p:nvSpPr>
          <p:cNvPr id="15" name="Picture Placeholder 5"/>
          <p:cNvSpPr>
            <a:spLocks noGrp="1"/>
          </p:cNvSpPr>
          <p:nvPr>
            <p:ph type="pic" sz="quarter" idx="13"/>
          </p:nvPr>
        </p:nvSpPr>
        <p:spPr>
          <a:xfrm>
            <a:off x="450427" y="3474721"/>
            <a:ext cx="8212841" cy="2758129"/>
          </a:xfrm>
          <a:prstGeom prst="rect">
            <a:avLst/>
          </a:prstGeom>
        </p:spPr>
        <p:txBody>
          <a:bodyPr/>
          <a:lstStyle>
            <a:lvl1pPr>
              <a:defRPr sz="1200"/>
            </a:lvl1pPr>
          </a:lstStyle>
          <a:p>
            <a:pPr marL="257175" marR="0" lvl="0" indent="-257175" algn="l" defTabSz="342900" rtl="0" eaLnBrk="1" fontAlgn="base" latinLnBrk="0" hangingPunct="1">
              <a:lnSpc>
                <a:spcPct val="100000"/>
              </a:lnSpc>
              <a:spcBef>
                <a:spcPct val="20000"/>
              </a:spcBef>
              <a:spcAft>
                <a:spcPct val="0"/>
              </a:spcAft>
              <a:buClr>
                <a:srgbClr val="D12F2C"/>
              </a:buClr>
              <a:buSzPct val="80000"/>
              <a:buFont typeface="Lucida Grande" charset="0"/>
              <a:buNone/>
              <a:tabLst/>
              <a:defRPr/>
            </a:pPr>
            <a:endParaRPr lang="en-US" dirty="0"/>
          </a:p>
        </p:txBody>
      </p:sp>
      <p:sp>
        <p:nvSpPr>
          <p:cNvPr id="14" name="object 2"/>
          <p:cNvSpPr/>
          <p:nvPr userDrawn="1"/>
        </p:nvSpPr>
        <p:spPr>
          <a:xfrm flipV="1">
            <a:off x="459938" y="1609347"/>
            <a:ext cx="8235000" cy="45719"/>
          </a:xfrm>
          <a:custGeom>
            <a:avLst/>
            <a:gdLst/>
            <a:ahLst/>
            <a:cxnLst/>
            <a:rect l="l" t="t" r="r" b="b"/>
            <a:pathLst>
              <a:path w="8064500">
                <a:moveTo>
                  <a:pt x="0" y="0"/>
                </a:moveTo>
                <a:lnTo>
                  <a:pt x="8063992" y="0"/>
                </a:lnTo>
              </a:path>
            </a:pathLst>
          </a:custGeom>
          <a:ln w="8999">
            <a:solidFill>
              <a:srgbClr val="CDCFD2"/>
            </a:solidFill>
          </a:ln>
        </p:spPr>
        <p:txBody>
          <a:bodyPr wrap="square" lIns="0" tIns="0" rIns="0" bIns="0" rtlCol="0"/>
          <a:lstStyle/>
          <a:p>
            <a:endParaRPr sz="1350"/>
          </a:p>
        </p:txBody>
      </p:sp>
      <p:sp>
        <p:nvSpPr>
          <p:cNvPr id="16" name="Marcador de texto 23"/>
          <p:cNvSpPr>
            <a:spLocks noGrp="1"/>
          </p:cNvSpPr>
          <p:nvPr>
            <p:ph type="body" sz="quarter" idx="11" hasCustomPrompt="1"/>
          </p:nvPr>
        </p:nvSpPr>
        <p:spPr>
          <a:xfrm>
            <a:off x="381000" y="917448"/>
            <a:ext cx="8305800" cy="342393"/>
          </a:xfrm>
          <a:prstGeom prst="rect">
            <a:avLst/>
          </a:prstGeom>
        </p:spPr>
        <p:txBody>
          <a:bodyPr/>
          <a:lstStyle>
            <a:lvl1pPr>
              <a:defRPr lang="es-ES_tradnl" sz="1800" b="1" dirty="0" smtClean="0">
                <a:solidFill>
                  <a:srgbClr val="FF6F4A"/>
                </a:solidFill>
                <a:latin typeface="Century Gothic" charset="0"/>
                <a:ea typeface="Century Gothic" charset="0"/>
                <a:cs typeface="Century Gothic" charset="0"/>
              </a:defRPr>
            </a:lvl1pPr>
          </a:lstStyle>
          <a:p>
            <a:pPr lvl="0"/>
            <a:r>
              <a:rPr lang="es-ES_tradnl" dirty="0" err="1"/>
              <a:t>Click</a:t>
            </a:r>
            <a:r>
              <a:rPr lang="es-ES_tradnl" dirty="0"/>
              <a:t> to </a:t>
            </a:r>
            <a:r>
              <a:rPr lang="es-ES_tradnl" dirty="0" err="1"/>
              <a:t>modify</a:t>
            </a:r>
            <a:r>
              <a:rPr lang="es-ES_tradnl" dirty="0"/>
              <a:t> </a:t>
            </a:r>
            <a:r>
              <a:rPr lang="es-ES_tradnl" dirty="0" err="1"/>
              <a:t>the</a:t>
            </a:r>
            <a:r>
              <a:rPr lang="es-ES_tradnl" dirty="0"/>
              <a:t> </a:t>
            </a:r>
            <a:r>
              <a:rPr lang="es-ES_tradnl" dirty="0" err="1"/>
              <a:t>text</a:t>
            </a:r>
            <a:r>
              <a:rPr lang="es-ES_tradnl" dirty="0"/>
              <a:t> </a:t>
            </a:r>
            <a:r>
              <a:rPr lang="es-ES_tradnl" dirty="0" err="1"/>
              <a:t>style</a:t>
            </a:r>
            <a:r>
              <a:rPr lang="es-ES_tradnl" dirty="0"/>
              <a:t> of </a:t>
            </a:r>
            <a:r>
              <a:rPr lang="es-ES_tradnl" dirty="0" err="1"/>
              <a:t>the</a:t>
            </a:r>
            <a:r>
              <a:rPr lang="es-ES_tradnl" dirty="0"/>
              <a:t> </a:t>
            </a:r>
            <a:r>
              <a:rPr lang="es-ES_tradnl" dirty="0" err="1"/>
              <a:t>pattern</a:t>
            </a:r>
            <a:r>
              <a:rPr lang="es-ES_tradnl" dirty="0"/>
              <a:t>.</a:t>
            </a:r>
          </a:p>
        </p:txBody>
      </p:sp>
      <p:sp>
        <p:nvSpPr>
          <p:cNvPr id="17" name="Marcador de texto 23"/>
          <p:cNvSpPr>
            <a:spLocks noGrp="1"/>
          </p:cNvSpPr>
          <p:nvPr>
            <p:ph type="body" sz="quarter" idx="12" hasCustomPrompt="1"/>
          </p:nvPr>
        </p:nvSpPr>
        <p:spPr>
          <a:xfrm>
            <a:off x="381000" y="1268344"/>
            <a:ext cx="8305800" cy="296297"/>
          </a:xfrm>
          <a:prstGeom prst="rect">
            <a:avLst/>
          </a:prstGeom>
        </p:spPr>
        <p:txBody>
          <a:bodyPr/>
          <a:lstStyle>
            <a:lvl1pPr>
              <a:defRPr lang="es-ES_tradnl" sz="1500" b="1" dirty="0" smtClean="0">
                <a:solidFill>
                  <a:srgbClr val="FF6F4A"/>
                </a:solidFill>
                <a:latin typeface="Century Gothic" charset="0"/>
                <a:ea typeface="Century Gothic" charset="0"/>
                <a:cs typeface="Century Gothic" charset="0"/>
              </a:defRPr>
            </a:lvl1pPr>
          </a:lstStyle>
          <a:p>
            <a:pPr lvl="0"/>
            <a:r>
              <a:rPr lang="es-ES_tradnl" dirty="0"/>
              <a:t>- </a:t>
            </a:r>
            <a:r>
              <a:rPr lang="es-ES_tradnl" dirty="0" err="1"/>
              <a:t>Click</a:t>
            </a:r>
            <a:r>
              <a:rPr lang="es-ES_tradnl" dirty="0"/>
              <a:t> to </a:t>
            </a:r>
            <a:r>
              <a:rPr lang="es-ES_tradnl" dirty="0" err="1"/>
              <a:t>modify</a:t>
            </a:r>
            <a:r>
              <a:rPr lang="es-ES_tradnl" dirty="0"/>
              <a:t> </a:t>
            </a:r>
            <a:r>
              <a:rPr lang="es-ES_tradnl" dirty="0" err="1"/>
              <a:t>the</a:t>
            </a:r>
            <a:r>
              <a:rPr lang="es-ES_tradnl" dirty="0"/>
              <a:t> </a:t>
            </a:r>
            <a:r>
              <a:rPr lang="es-ES_tradnl" dirty="0" err="1"/>
              <a:t>text</a:t>
            </a:r>
            <a:r>
              <a:rPr lang="es-ES_tradnl" dirty="0"/>
              <a:t> </a:t>
            </a:r>
            <a:r>
              <a:rPr lang="es-ES_tradnl" dirty="0" err="1"/>
              <a:t>style</a:t>
            </a:r>
            <a:r>
              <a:rPr lang="es-ES_tradnl" dirty="0"/>
              <a:t> of </a:t>
            </a:r>
            <a:r>
              <a:rPr lang="es-ES_tradnl" dirty="0" err="1"/>
              <a:t>the</a:t>
            </a:r>
            <a:r>
              <a:rPr lang="es-ES_tradnl" dirty="0"/>
              <a:t> </a:t>
            </a:r>
            <a:r>
              <a:rPr lang="es-ES_tradnl" dirty="0" err="1"/>
              <a:t>pattern</a:t>
            </a:r>
            <a:r>
              <a:rPr lang="es-ES_tradnl" dirty="0"/>
              <a:t>.</a:t>
            </a:r>
          </a:p>
        </p:txBody>
      </p:sp>
      <p:sp>
        <p:nvSpPr>
          <p:cNvPr id="21" name="Marcador de texto 23"/>
          <p:cNvSpPr>
            <a:spLocks noGrp="1"/>
          </p:cNvSpPr>
          <p:nvPr>
            <p:ph type="body" sz="quarter" idx="15" hasCustomPrompt="1"/>
          </p:nvPr>
        </p:nvSpPr>
        <p:spPr>
          <a:xfrm>
            <a:off x="382868" y="1906793"/>
            <a:ext cx="8308089" cy="271143"/>
          </a:xfrm>
          <a:prstGeom prst="rect">
            <a:avLst/>
          </a:prstGeom>
        </p:spPr>
        <p:txBody>
          <a:bodyPr/>
          <a:lstStyle>
            <a:lvl1pPr>
              <a:lnSpc>
                <a:spcPts val="1650"/>
              </a:lnSpc>
              <a:defRPr lang="es-ES_tradnl" sz="1200" kern="1200" dirty="0" smtClean="0">
                <a:solidFill>
                  <a:schemeClr val="bg1">
                    <a:lumMod val="50000"/>
                  </a:schemeClr>
                </a:solidFill>
                <a:latin typeface="Century Gothic" charset="0"/>
                <a:ea typeface="Century Gothic" charset="0"/>
                <a:cs typeface="Century Gothic" charset="0"/>
              </a:defRPr>
            </a:lvl1pPr>
          </a:lstStyle>
          <a:p>
            <a:pPr lvl="0"/>
            <a:r>
              <a:rPr lang="es-ES_tradnl" dirty="0" err="1"/>
              <a:t>Click</a:t>
            </a:r>
            <a:r>
              <a:rPr lang="es-ES_tradnl" dirty="0"/>
              <a:t> to </a:t>
            </a:r>
            <a:r>
              <a:rPr lang="es-ES_tradnl" dirty="0" err="1"/>
              <a:t>modify</a:t>
            </a:r>
            <a:r>
              <a:rPr lang="es-ES_tradnl" dirty="0"/>
              <a:t> </a:t>
            </a:r>
            <a:r>
              <a:rPr lang="es-ES_tradnl" dirty="0" err="1"/>
              <a:t>the</a:t>
            </a:r>
            <a:r>
              <a:rPr lang="es-ES_tradnl" dirty="0"/>
              <a:t> </a:t>
            </a:r>
            <a:r>
              <a:rPr lang="es-ES_tradnl" dirty="0" err="1"/>
              <a:t>text</a:t>
            </a:r>
            <a:r>
              <a:rPr lang="es-ES_tradnl" dirty="0"/>
              <a:t> </a:t>
            </a:r>
            <a:r>
              <a:rPr lang="es-ES_tradnl" dirty="0" err="1"/>
              <a:t>style</a:t>
            </a:r>
            <a:r>
              <a:rPr lang="es-ES_tradnl" dirty="0"/>
              <a:t> of </a:t>
            </a:r>
            <a:r>
              <a:rPr lang="es-ES_tradnl" dirty="0" err="1"/>
              <a:t>the</a:t>
            </a:r>
            <a:r>
              <a:rPr lang="es-ES_tradnl" dirty="0"/>
              <a:t> </a:t>
            </a:r>
            <a:r>
              <a:rPr lang="es-ES_tradnl" dirty="0" err="1"/>
              <a:t>pattern</a:t>
            </a:r>
            <a:r>
              <a:rPr lang="es-ES_tradnl" dirty="0"/>
              <a:t>.</a:t>
            </a:r>
          </a:p>
        </p:txBody>
      </p:sp>
    </p:spTree>
    <p:extLst>
      <p:ext uri="{BB962C8B-B14F-4D97-AF65-F5344CB8AC3E}">
        <p14:creationId xmlns:p14="http://schemas.microsoft.com/office/powerpoint/2010/main" val="381385214"/>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9.Title Slide + photo">
    <p:spTree>
      <p:nvGrpSpPr>
        <p:cNvPr id="1" name=""/>
        <p:cNvGrpSpPr/>
        <p:nvPr/>
      </p:nvGrpSpPr>
      <p:grpSpPr>
        <a:xfrm>
          <a:off x="0" y="0"/>
          <a:ext cx="0" cy="0"/>
          <a:chOff x="0" y="0"/>
          <a:chExt cx="0" cy="0"/>
        </a:xfrm>
      </p:grpSpPr>
      <p:cxnSp>
        <p:nvCxnSpPr>
          <p:cNvPr id="3" name="Conector recto 2"/>
          <p:cNvCxnSpPr/>
          <p:nvPr userDrawn="1"/>
        </p:nvCxnSpPr>
        <p:spPr>
          <a:xfrm>
            <a:off x="-318463" y="402588"/>
            <a:ext cx="691116" cy="0"/>
          </a:xfrm>
          <a:prstGeom prst="line">
            <a:avLst/>
          </a:prstGeom>
          <a:ln w="12700">
            <a:solidFill>
              <a:srgbClr val="B1AFB8"/>
            </a:solidFill>
          </a:ln>
        </p:spPr>
        <p:style>
          <a:lnRef idx="1">
            <a:schemeClr val="accent1"/>
          </a:lnRef>
          <a:fillRef idx="0">
            <a:schemeClr val="accent1"/>
          </a:fillRef>
          <a:effectRef idx="0">
            <a:schemeClr val="accent1"/>
          </a:effectRef>
          <a:fontRef idx="minor">
            <a:schemeClr val="tx1"/>
          </a:fontRef>
        </p:style>
      </p:cxnSp>
      <p:sp>
        <p:nvSpPr>
          <p:cNvPr id="4" name="Rectángulo 3"/>
          <p:cNvSpPr/>
          <p:nvPr userDrawn="1"/>
        </p:nvSpPr>
        <p:spPr>
          <a:xfrm>
            <a:off x="401452" y="271791"/>
            <a:ext cx="1884548" cy="219291"/>
          </a:xfrm>
          <a:prstGeom prst="rect">
            <a:avLst/>
          </a:prstGeom>
        </p:spPr>
        <p:txBody>
          <a:bodyPr wrap="square">
            <a:spAutoFit/>
          </a:bodyPr>
          <a:lstStyle/>
          <a:p>
            <a:r>
              <a:rPr lang="en-CA" sz="825" b="1" dirty="0">
                <a:solidFill>
                  <a:srgbClr val="B1AFB8"/>
                </a:solidFill>
                <a:latin typeface="Franklin Gothic Book" charset="0"/>
                <a:ea typeface="Franklin Gothic Book" charset="0"/>
                <a:cs typeface="Franklin Gothic Book" charset="0"/>
              </a:rPr>
              <a:t>Brand</a:t>
            </a:r>
            <a:r>
              <a:rPr lang="en-CA" sz="825" b="1" baseline="0" dirty="0">
                <a:solidFill>
                  <a:srgbClr val="B1AFB8"/>
                </a:solidFill>
                <a:latin typeface="Franklin Gothic Book" charset="0"/>
                <a:ea typeface="Franklin Gothic Book" charset="0"/>
                <a:cs typeface="Franklin Gothic Book" charset="0"/>
              </a:rPr>
              <a:t> Presentation</a:t>
            </a:r>
            <a:endParaRPr lang="es-ES_tradnl" sz="825" dirty="0"/>
          </a:p>
        </p:txBody>
      </p:sp>
      <p:sp>
        <p:nvSpPr>
          <p:cNvPr id="5" name="object 5"/>
          <p:cNvSpPr txBox="1"/>
          <p:nvPr userDrawn="1"/>
        </p:nvSpPr>
        <p:spPr>
          <a:xfrm>
            <a:off x="474371" y="6493467"/>
            <a:ext cx="541630" cy="105157"/>
          </a:xfrm>
          <a:prstGeom prst="rect">
            <a:avLst/>
          </a:prstGeom>
        </p:spPr>
        <p:txBody>
          <a:bodyPr vert="horz" wrap="square" lIns="0" tIns="9525" rIns="0" bIns="0" rtlCol="0">
            <a:spAutoFit/>
          </a:bodyPr>
          <a:lstStyle/>
          <a:p>
            <a:pPr marL="9525">
              <a:lnSpc>
                <a:spcPct val="100000"/>
              </a:lnSpc>
              <a:spcBef>
                <a:spcPts val="75"/>
              </a:spcBef>
            </a:pPr>
            <a:r>
              <a:rPr lang="es-ES" sz="600" dirty="0">
                <a:solidFill>
                  <a:srgbClr val="888888"/>
                </a:solidFill>
                <a:latin typeface="Arial"/>
                <a:cs typeface="Arial"/>
              </a:rPr>
              <a:t>Page </a:t>
            </a:r>
            <a:fld id="{B208E919-3E8E-1A48-A613-1AF55E12D81E}" type="slidenum">
              <a:rPr lang="es-ES" sz="600" smtClean="0">
                <a:solidFill>
                  <a:srgbClr val="888888"/>
                </a:solidFill>
                <a:latin typeface="Arial"/>
                <a:cs typeface="Arial"/>
              </a:rPr>
              <a:pPr marL="9525">
                <a:lnSpc>
                  <a:spcPct val="100000"/>
                </a:lnSpc>
                <a:spcBef>
                  <a:spcPts val="75"/>
                </a:spcBef>
              </a:pPr>
              <a:t>‹#›</a:t>
            </a:fld>
            <a:endParaRPr sz="600" dirty="0">
              <a:latin typeface="Arial"/>
              <a:cs typeface="Arial"/>
            </a:endParaRPr>
          </a:p>
        </p:txBody>
      </p:sp>
      <p:pic>
        <p:nvPicPr>
          <p:cNvPr id="6" name="Imagen 5"/>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8025738" y="6413605"/>
            <a:ext cx="661063" cy="202413"/>
          </a:xfrm>
          <a:prstGeom prst="rect">
            <a:avLst/>
          </a:prstGeom>
        </p:spPr>
      </p:pic>
      <p:sp>
        <p:nvSpPr>
          <p:cNvPr id="7" name="Picture Placeholder 5"/>
          <p:cNvSpPr>
            <a:spLocks noGrp="1"/>
          </p:cNvSpPr>
          <p:nvPr>
            <p:ph type="pic" sz="quarter" idx="13"/>
          </p:nvPr>
        </p:nvSpPr>
        <p:spPr>
          <a:xfrm>
            <a:off x="464423" y="3750357"/>
            <a:ext cx="8185055" cy="2496670"/>
          </a:xfrm>
          <a:prstGeom prst="rect">
            <a:avLst/>
          </a:prstGeom>
        </p:spPr>
        <p:txBody>
          <a:bodyPr/>
          <a:lstStyle>
            <a:lvl1pPr>
              <a:defRPr sz="1200"/>
            </a:lvl1pPr>
          </a:lstStyle>
          <a:p>
            <a:pPr marL="257175" marR="0" lvl="0" indent="-257175" algn="l" defTabSz="342900" rtl="0" eaLnBrk="1" fontAlgn="base" latinLnBrk="0" hangingPunct="1">
              <a:lnSpc>
                <a:spcPct val="100000"/>
              </a:lnSpc>
              <a:spcBef>
                <a:spcPct val="20000"/>
              </a:spcBef>
              <a:spcAft>
                <a:spcPct val="0"/>
              </a:spcAft>
              <a:buClr>
                <a:srgbClr val="D12F2C"/>
              </a:buClr>
              <a:buSzPct val="80000"/>
              <a:buFont typeface="Lucida Grande" charset="0"/>
              <a:buNone/>
              <a:tabLst/>
              <a:defRPr/>
            </a:pPr>
            <a:endParaRPr lang="en-US" dirty="0"/>
          </a:p>
        </p:txBody>
      </p:sp>
      <p:sp>
        <p:nvSpPr>
          <p:cNvPr id="11" name="Marcador de texto 23"/>
          <p:cNvSpPr>
            <a:spLocks noGrp="1"/>
          </p:cNvSpPr>
          <p:nvPr>
            <p:ph type="body" sz="quarter" idx="11" hasCustomPrompt="1"/>
          </p:nvPr>
        </p:nvSpPr>
        <p:spPr>
          <a:xfrm>
            <a:off x="381000" y="913109"/>
            <a:ext cx="8305800" cy="333800"/>
          </a:xfrm>
          <a:prstGeom prst="rect">
            <a:avLst/>
          </a:prstGeom>
        </p:spPr>
        <p:txBody>
          <a:bodyPr/>
          <a:lstStyle>
            <a:lvl1pPr>
              <a:defRPr lang="es-ES_tradnl" sz="1800" b="1" dirty="0" smtClean="0">
                <a:solidFill>
                  <a:srgbClr val="FF6F4A"/>
                </a:solidFill>
                <a:latin typeface="Century Gothic" charset="0"/>
                <a:ea typeface="Century Gothic" charset="0"/>
                <a:cs typeface="Century Gothic" charset="0"/>
              </a:defRPr>
            </a:lvl1pPr>
          </a:lstStyle>
          <a:p>
            <a:pPr lvl="0"/>
            <a:r>
              <a:rPr lang="es-ES_tradnl" dirty="0" err="1"/>
              <a:t>Click</a:t>
            </a:r>
            <a:r>
              <a:rPr lang="es-ES_tradnl" dirty="0"/>
              <a:t> to </a:t>
            </a:r>
            <a:r>
              <a:rPr lang="es-ES_tradnl" dirty="0" err="1"/>
              <a:t>modify</a:t>
            </a:r>
            <a:r>
              <a:rPr lang="es-ES_tradnl" dirty="0"/>
              <a:t> </a:t>
            </a:r>
            <a:r>
              <a:rPr lang="es-ES_tradnl" dirty="0" err="1"/>
              <a:t>the</a:t>
            </a:r>
            <a:r>
              <a:rPr lang="es-ES_tradnl" dirty="0"/>
              <a:t> </a:t>
            </a:r>
            <a:r>
              <a:rPr lang="es-ES_tradnl" dirty="0" err="1"/>
              <a:t>text</a:t>
            </a:r>
            <a:r>
              <a:rPr lang="es-ES_tradnl" dirty="0"/>
              <a:t> </a:t>
            </a:r>
            <a:r>
              <a:rPr lang="es-ES_tradnl" dirty="0" err="1"/>
              <a:t>style</a:t>
            </a:r>
            <a:r>
              <a:rPr lang="es-ES_tradnl" dirty="0"/>
              <a:t> of </a:t>
            </a:r>
            <a:r>
              <a:rPr lang="es-ES_tradnl" dirty="0" err="1"/>
              <a:t>the</a:t>
            </a:r>
            <a:r>
              <a:rPr lang="es-ES_tradnl" dirty="0"/>
              <a:t> </a:t>
            </a:r>
            <a:r>
              <a:rPr lang="es-ES_tradnl" dirty="0" err="1"/>
              <a:t>pattern</a:t>
            </a:r>
            <a:r>
              <a:rPr lang="es-ES_tradnl" dirty="0"/>
              <a:t>.</a:t>
            </a:r>
          </a:p>
        </p:txBody>
      </p:sp>
      <p:sp>
        <p:nvSpPr>
          <p:cNvPr id="12" name="object 2"/>
          <p:cNvSpPr/>
          <p:nvPr userDrawn="1"/>
        </p:nvSpPr>
        <p:spPr>
          <a:xfrm>
            <a:off x="453334" y="1386421"/>
            <a:ext cx="8235000" cy="137581"/>
          </a:xfrm>
          <a:custGeom>
            <a:avLst/>
            <a:gdLst/>
            <a:ahLst/>
            <a:cxnLst/>
            <a:rect l="l" t="t" r="r" b="b"/>
            <a:pathLst>
              <a:path w="8064500">
                <a:moveTo>
                  <a:pt x="0" y="0"/>
                </a:moveTo>
                <a:lnTo>
                  <a:pt x="8063992" y="0"/>
                </a:lnTo>
              </a:path>
            </a:pathLst>
          </a:custGeom>
          <a:ln w="8999">
            <a:solidFill>
              <a:srgbClr val="CDCFD2"/>
            </a:solidFill>
          </a:ln>
        </p:spPr>
        <p:txBody>
          <a:bodyPr wrap="square" lIns="0" tIns="0" rIns="0" bIns="0" rtlCol="0"/>
          <a:lstStyle/>
          <a:p>
            <a:endParaRPr sz="1350"/>
          </a:p>
        </p:txBody>
      </p:sp>
      <p:sp>
        <p:nvSpPr>
          <p:cNvPr id="18" name="Marcador de texto 23"/>
          <p:cNvSpPr>
            <a:spLocks noGrp="1"/>
          </p:cNvSpPr>
          <p:nvPr>
            <p:ph type="body" sz="quarter" idx="15" hasCustomPrompt="1"/>
          </p:nvPr>
        </p:nvSpPr>
        <p:spPr>
          <a:xfrm>
            <a:off x="382868" y="1906792"/>
            <a:ext cx="4068598" cy="337644"/>
          </a:xfrm>
          <a:prstGeom prst="rect">
            <a:avLst/>
          </a:prstGeom>
        </p:spPr>
        <p:txBody>
          <a:bodyPr/>
          <a:lstStyle>
            <a:lvl1pPr>
              <a:lnSpc>
                <a:spcPts val="1650"/>
              </a:lnSpc>
              <a:defRPr lang="es-ES_tradnl" sz="1200" kern="1200" dirty="0" smtClean="0">
                <a:solidFill>
                  <a:schemeClr val="bg1">
                    <a:lumMod val="50000"/>
                  </a:schemeClr>
                </a:solidFill>
                <a:latin typeface="Century Gothic" charset="0"/>
                <a:ea typeface="Century Gothic" charset="0"/>
                <a:cs typeface="Century Gothic" charset="0"/>
              </a:defRPr>
            </a:lvl1pPr>
          </a:lstStyle>
          <a:p>
            <a:pPr lvl="0"/>
            <a:r>
              <a:rPr lang="es-ES_tradnl" dirty="0" err="1"/>
              <a:t>Click</a:t>
            </a:r>
            <a:r>
              <a:rPr lang="es-ES_tradnl" dirty="0"/>
              <a:t> to </a:t>
            </a:r>
            <a:r>
              <a:rPr lang="es-ES_tradnl" dirty="0" err="1"/>
              <a:t>modify</a:t>
            </a:r>
            <a:r>
              <a:rPr lang="es-ES_tradnl" dirty="0"/>
              <a:t> </a:t>
            </a:r>
            <a:r>
              <a:rPr lang="es-ES_tradnl" dirty="0" err="1"/>
              <a:t>the</a:t>
            </a:r>
            <a:r>
              <a:rPr lang="es-ES_tradnl" dirty="0"/>
              <a:t> </a:t>
            </a:r>
            <a:r>
              <a:rPr lang="es-ES_tradnl" dirty="0" err="1"/>
              <a:t>text</a:t>
            </a:r>
            <a:r>
              <a:rPr lang="es-ES_tradnl" dirty="0"/>
              <a:t> </a:t>
            </a:r>
            <a:r>
              <a:rPr lang="es-ES_tradnl" dirty="0" err="1"/>
              <a:t>style</a:t>
            </a:r>
            <a:r>
              <a:rPr lang="es-ES_tradnl" dirty="0"/>
              <a:t> of </a:t>
            </a:r>
            <a:r>
              <a:rPr lang="es-ES_tradnl" dirty="0" err="1"/>
              <a:t>the</a:t>
            </a:r>
            <a:r>
              <a:rPr lang="es-ES_tradnl" dirty="0"/>
              <a:t> </a:t>
            </a:r>
            <a:r>
              <a:rPr lang="es-ES_tradnl" dirty="0" err="1"/>
              <a:t>pattern</a:t>
            </a:r>
            <a:r>
              <a:rPr lang="es-ES_tradnl" dirty="0"/>
              <a:t>.</a:t>
            </a:r>
          </a:p>
        </p:txBody>
      </p:sp>
      <p:sp>
        <p:nvSpPr>
          <p:cNvPr id="19" name="Marcador de texto 23"/>
          <p:cNvSpPr>
            <a:spLocks noGrp="1"/>
          </p:cNvSpPr>
          <p:nvPr>
            <p:ph type="body" sz="quarter" idx="18" hasCustomPrompt="1"/>
          </p:nvPr>
        </p:nvSpPr>
        <p:spPr>
          <a:xfrm>
            <a:off x="4647296" y="1906792"/>
            <a:ext cx="4068598" cy="337644"/>
          </a:xfrm>
          <a:prstGeom prst="rect">
            <a:avLst/>
          </a:prstGeom>
        </p:spPr>
        <p:txBody>
          <a:bodyPr/>
          <a:lstStyle>
            <a:lvl1pPr>
              <a:lnSpc>
                <a:spcPts val="1650"/>
              </a:lnSpc>
              <a:defRPr lang="es-ES_tradnl" sz="1200" kern="1200" dirty="0" smtClean="0">
                <a:solidFill>
                  <a:schemeClr val="bg1">
                    <a:lumMod val="50000"/>
                  </a:schemeClr>
                </a:solidFill>
                <a:latin typeface="Century Gothic" charset="0"/>
                <a:ea typeface="Century Gothic" charset="0"/>
                <a:cs typeface="Century Gothic" charset="0"/>
              </a:defRPr>
            </a:lvl1pPr>
          </a:lstStyle>
          <a:p>
            <a:pPr lvl="0"/>
            <a:r>
              <a:rPr lang="es-ES_tradnl" dirty="0" err="1"/>
              <a:t>Click</a:t>
            </a:r>
            <a:r>
              <a:rPr lang="es-ES_tradnl" dirty="0"/>
              <a:t> to </a:t>
            </a:r>
            <a:r>
              <a:rPr lang="es-ES_tradnl" dirty="0" err="1"/>
              <a:t>modify</a:t>
            </a:r>
            <a:r>
              <a:rPr lang="es-ES_tradnl" dirty="0"/>
              <a:t> </a:t>
            </a:r>
            <a:r>
              <a:rPr lang="es-ES_tradnl" dirty="0" err="1"/>
              <a:t>the</a:t>
            </a:r>
            <a:r>
              <a:rPr lang="es-ES_tradnl" dirty="0"/>
              <a:t> </a:t>
            </a:r>
            <a:r>
              <a:rPr lang="es-ES_tradnl" dirty="0" err="1"/>
              <a:t>text</a:t>
            </a:r>
            <a:r>
              <a:rPr lang="es-ES_tradnl" dirty="0"/>
              <a:t> </a:t>
            </a:r>
            <a:r>
              <a:rPr lang="es-ES_tradnl" dirty="0" err="1"/>
              <a:t>style</a:t>
            </a:r>
            <a:r>
              <a:rPr lang="es-ES_tradnl" dirty="0"/>
              <a:t> of </a:t>
            </a:r>
            <a:r>
              <a:rPr lang="es-ES_tradnl" dirty="0" err="1"/>
              <a:t>the</a:t>
            </a:r>
            <a:r>
              <a:rPr lang="es-ES_tradnl" dirty="0"/>
              <a:t> </a:t>
            </a:r>
            <a:r>
              <a:rPr lang="es-ES_tradnl" dirty="0" err="1"/>
              <a:t>pattern</a:t>
            </a:r>
            <a:r>
              <a:rPr lang="es-ES_tradnl" dirty="0"/>
              <a:t>.</a:t>
            </a:r>
          </a:p>
        </p:txBody>
      </p:sp>
    </p:spTree>
    <p:extLst>
      <p:ext uri="{BB962C8B-B14F-4D97-AF65-F5344CB8AC3E}">
        <p14:creationId xmlns:p14="http://schemas.microsoft.com/office/powerpoint/2010/main" val="3234530734"/>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9.Title and Subtitle Slide + photo">
    <p:spTree>
      <p:nvGrpSpPr>
        <p:cNvPr id="1" name=""/>
        <p:cNvGrpSpPr/>
        <p:nvPr/>
      </p:nvGrpSpPr>
      <p:grpSpPr>
        <a:xfrm>
          <a:off x="0" y="0"/>
          <a:ext cx="0" cy="0"/>
          <a:chOff x="0" y="0"/>
          <a:chExt cx="0" cy="0"/>
        </a:xfrm>
      </p:grpSpPr>
      <p:cxnSp>
        <p:nvCxnSpPr>
          <p:cNvPr id="4" name="Conector recto 3"/>
          <p:cNvCxnSpPr/>
          <p:nvPr userDrawn="1"/>
        </p:nvCxnSpPr>
        <p:spPr>
          <a:xfrm>
            <a:off x="-318463" y="402588"/>
            <a:ext cx="691116" cy="0"/>
          </a:xfrm>
          <a:prstGeom prst="line">
            <a:avLst/>
          </a:prstGeom>
          <a:ln w="12700">
            <a:solidFill>
              <a:srgbClr val="B1AFB8"/>
            </a:solidFill>
          </a:ln>
        </p:spPr>
        <p:style>
          <a:lnRef idx="1">
            <a:schemeClr val="accent1"/>
          </a:lnRef>
          <a:fillRef idx="0">
            <a:schemeClr val="accent1"/>
          </a:fillRef>
          <a:effectRef idx="0">
            <a:schemeClr val="accent1"/>
          </a:effectRef>
          <a:fontRef idx="minor">
            <a:schemeClr val="tx1"/>
          </a:fontRef>
        </p:style>
      </p:cxnSp>
      <p:sp>
        <p:nvSpPr>
          <p:cNvPr id="5" name="Rectángulo 4"/>
          <p:cNvSpPr/>
          <p:nvPr userDrawn="1"/>
        </p:nvSpPr>
        <p:spPr>
          <a:xfrm>
            <a:off x="401452" y="271791"/>
            <a:ext cx="1884548" cy="219291"/>
          </a:xfrm>
          <a:prstGeom prst="rect">
            <a:avLst/>
          </a:prstGeom>
        </p:spPr>
        <p:txBody>
          <a:bodyPr wrap="square">
            <a:spAutoFit/>
          </a:bodyPr>
          <a:lstStyle/>
          <a:p>
            <a:r>
              <a:rPr lang="en-CA" sz="825" b="1" dirty="0">
                <a:solidFill>
                  <a:srgbClr val="B1AFB8"/>
                </a:solidFill>
                <a:latin typeface="Franklin Gothic Book" charset="0"/>
                <a:ea typeface="Franklin Gothic Book" charset="0"/>
                <a:cs typeface="Franklin Gothic Book" charset="0"/>
              </a:rPr>
              <a:t>Brand</a:t>
            </a:r>
            <a:r>
              <a:rPr lang="en-CA" sz="825" b="1" baseline="0" dirty="0">
                <a:solidFill>
                  <a:srgbClr val="B1AFB8"/>
                </a:solidFill>
                <a:latin typeface="Franklin Gothic Book" charset="0"/>
                <a:ea typeface="Franklin Gothic Book" charset="0"/>
                <a:cs typeface="Franklin Gothic Book" charset="0"/>
              </a:rPr>
              <a:t> Presentation</a:t>
            </a:r>
            <a:endParaRPr lang="es-ES_tradnl" sz="825" dirty="0"/>
          </a:p>
        </p:txBody>
      </p:sp>
      <p:sp>
        <p:nvSpPr>
          <p:cNvPr id="6" name="object 5"/>
          <p:cNvSpPr txBox="1"/>
          <p:nvPr userDrawn="1"/>
        </p:nvSpPr>
        <p:spPr>
          <a:xfrm>
            <a:off x="474371" y="6493467"/>
            <a:ext cx="541630" cy="105157"/>
          </a:xfrm>
          <a:prstGeom prst="rect">
            <a:avLst/>
          </a:prstGeom>
        </p:spPr>
        <p:txBody>
          <a:bodyPr vert="horz" wrap="square" lIns="0" tIns="9525" rIns="0" bIns="0" rtlCol="0">
            <a:spAutoFit/>
          </a:bodyPr>
          <a:lstStyle/>
          <a:p>
            <a:pPr marL="9525">
              <a:lnSpc>
                <a:spcPct val="100000"/>
              </a:lnSpc>
              <a:spcBef>
                <a:spcPts val="75"/>
              </a:spcBef>
            </a:pPr>
            <a:r>
              <a:rPr lang="es-ES" sz="600" dirty="0">
                <a:solidFill>
                  <a:srgbClr val="888888"/>
                </a:solidFill>
                <a:latin typeface="Arial"/>
                <a:cs typeface="Arial"/>
              </a:rPr>
              <a:t>Page </a:t>
            </a:r>
            <a:fld id="{B208E919-3E8E-1A48-A613-1AF55E12D81E}" type="slidenum">
              <a:rPr lang="es-ES" sz="600" smtClean="0">
                <a:solidFill>
                  <a:srgbClr val="888888"/>
                </a:solidFill>
                <a:latin typeface="Arial"/>
                <a:cs typeface="Arial"/>
              </a:rPr>
              <a:pPr marL="9525">
                <a:lnSpc>
                  <a:spcPct val="100000"/>
                </a:lnSpc>
                <a:spcBef>
                  <a:spcPts val="75"/>
                </a:spcBef>
              </a:pPr>
              <a:t>‹#›</a:t>
            </a:fld>
            <a:endParaRPr sz="600" dirty="0">
              <a:latin typeface="Arial"/>
              <a:cs typeface="Arial"/>
            </a:endParaRPr>
          </a:p>
        </p:txBody>
      </p:sp>
      <p:pic>
        <p:nvPicPr>
          <p:cNvPr id="7" name="Imagen 6"/>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8025738" y="6413605"/>
            <a:ext cx="661063" cy="202413"/>
          </a:xfrm>
          <a:prstGeom prst="rect">
            <a:avLst/>
          </a:prstGeom>
        </p:spPr>
      </p:pic>
      <p:sp>
        <p:nvSpPr>
          <p:cNvPr id="22" name="Picture Placeholder 5"/>
          <p:cNvSpPr>
            <a:spLocks noGrp="1"/>
          </p:cNvSpPr>
          <p:nvPr>
            <p:ph type="pic" sz="quarter" idx="13"/>
          </p:nvPr>
        </p:nvSpPr>
        <p:spPr>
          <a:xfrm>
            <a:off x="464423" y="3750357"/>
            <a:ext cx="8185055" cy="2496670"/>
          </a:xfrm>
          <a:prstGeom prst="rect">
            <a:avLst/>
          </a:prstGeom>
        </p:spPr>
        <p:txBody>
          <a:bodyPr/>
          <a:lstStyle>
            <a:lvl1pPr>
              <a:defRPr sz="1200"/>
            </a:lvl1pPr>
          </a:lstStyle>
          <a:p>
            <a:pPr marL="257175" marR="0" lvl="0" indent="-257175" algn="l" defTabSz="342900" rtl="0" eaLnBrk="1" fontAlgn="base" latinLnBrk="0" hangingPunct="1">
              <a:lnSpc>
                <a:spcPct val="100000"/>
              </a:lnSpc>
              <a:spcBef>
                <a:spcPct val="20000"/>
              </a:spcBef>
              <a:spcAft>
                <a:spcPct val="0"/>
              </a:spcAft>
              <a:buClr>
                <a:srgbClr val="D12F2C"/>
              </a:buClr>
              <a:buSzPct val="80000"/>
              <a:buFont typeface="Lucida Grande" charset="0"/>
              <a:buNone/>
              <a:tabLst/>
              <a:defRPr/>
            </a:pPr>
            <a:endParaRPr lang="en-US" dirty="0"/>
          </a:p>
        </p:txBody>
      </p:sp>
      <p:sp>
        <p:nvSpPr>
          <p:cNvPr id="15" name="object 2"/>
          <p:cNvSpPr/>
          <p:nvPr userDrawn="1"/>
        </p:nvSpPr>
        <p:spPr>
          <a:xfrm>
            <a:off x="459938" y="1655066"/>
            <a:ext cx="8235000" cy="45719"/>
          </a:xfrm>
          <a:custGeom>
            <a:avLst/>
            <a:gdLst/>
            <a:ahLst/>
            <a:cxnLst/>
            <a:rect l="l" t="t" r="r" b="b"/>
            <a:pathLst>
              <a:path w="8064500">
                <a:moveTo>
                  <a:pt x="0" y="0"/>
                </a:moveTo>
                <a:lnTo>
                  <a:pt x="8063992" y="0"/>
                </a:lnTo>
              </a:path>
            </a:pathLst>
          </a:custGeom>
          <a:ln w="8999">
            <a:solidFill>
              <a:srgbClr val="CDCFD2"/>
            </a:solidFill>
          </a:ln>
        </p:spPr>
        <p:txBody>
          <a:bodyPr wrap="square" lIns="0" tIns="0" rIns="0" bIns="0" rtlCol="0"/>
          <a:lstStyle/>
          <a:p>
            <a:endParaRPr sz="1350"/>
          </a:p>
        </p:txBody>
      </p:sp>
      <p:sp>
        <p:nvSpPr>
          <p:cNvPr id="16" name="Marcador de texto 23"/>
          <p:cNvSpPr>
            <a:spLocks noGrp="1"/>
          </p:cNvSpPr>
          <p:nvPr>
            <p:ph type="body" sz="quarter" idx="11" hasCustomPrompt="1"/>
          </p:nvPr>
        </p:nvSpPr>
        <p:spPr>
          <a:xfrm>
            <a:off x="381000" y="917448"/>
            <a:ext cx="8305800" cy="346087"/>
          </a:xfrm>
          <a:prstGeom prst="rect">
            <a:avLst/>
          </a:prstGeom>
        </p:spPr>
        <p:txBody>
          <a:bodyPr/>
          <a:lstStyle>
            <a:lvl1pPr>
              <a:defRPr lang="es-ES_tradnl" sz="1800" b="1" dirty="0" smtClean="0">
                <a:solidFill>
                  <a:srgbClr val="FF6F4A"/>
                </a:solidFill>
                <a:latin typeface="Century Gothic" charset="0"/>
                <a:ea typeface="Century Gothic" charset="0"/>
                <a:cs typeface="Century Gothic" charset="0"/>
              </a:defRPr>
            </a:lvl1pPr>
          </a:lstStyle>
          <a:p>
            <a:pPr lvl="0"/>
            <a:r>
              <a:rPr lang="es-ES_tradnl" dirty="0" err="1"/>
              <a:t>Click</a:t>
            </a:r>
            <a:r>
              <a:rPr lang="es-ES_tradnl" dirty="0"/>
              <a:t> to </a:t>
            </a:r>
            <a:r>
              <a:rPr lang="es-ES_tradnl" dirty="0" err="1"/>
              <a:t>modify</a:t>
            </a:r>
            <a:r>
              <a:rPr lang="es-ES_tradnl" dirty="0"/>
              <a:t> </a:t>
            </a:r>
            <a:r>
              <a:rPr lang="es-ES_tradnl" dirty="0" err="1"/>
              <a:t>the</a:t>
            </a:r>
            <a:r>
              <a:rPr lang="es-ES_tradnl" dirty="0"/>
              <a:t> </a:t>
            </a:r>
            <a:r>
              <a:rPr lang="es-ES_tradnl" dirty="0" err="1"/>
              <a:t>text</a:t>
            </a:r>
            <a:r>
              <a:rPr lang="es-ES_tradnl" dirty="0"/>
              <a:t> </a:t>
            </a:r>
            <a:r>
              <a:rPr lang="es-ES_tradnl" dirty="0" err="1"/>
              <a:t>style</a:t>
            </a:r>
            <a:r>
              <a:rPr lang="es-ES_tradnl" dirty="0"/>
              <a:t> of </a:t>
            </a:r>
            <a:r>
              <a:rPr lang="es-ES_tradnl" dirty="0" err="1"/>
              <a:t>the</a:t>
            </a:r>
            <a:r>
              <a:rPr lang="es-ES_tradnl" dirty="0"/>
              <a:t> </a:t>
            </a:r>
            <a:r>
              <a:rPr lang="es-ES_tradnl" dirty="0" err="1"/>
              <a:t>pattern</a:t>
            </a:r>
            <a:r>
              <a:rPr lang="es-ES_tradnl" dirty="0"/>
              <a:t>.</a:t>
            </a:r>
          </a:p>
        </p:txBody>
      </p:sp>
      <p:sp>
        <p:nvSpPr>
          <p:cNvPr id="17" name="Marcador de texto 23"/>
          <p:cNvSpPr>
            <a:spLocks noGrp="1"/>
          </p:cNvSpPr>
          <p:nvPr>
            <p:ph type="body" sz="quarter" idx="12" hasCustomPrompt="1"/>
          </p:nvPr>
        </p:nvSpPr>
        <p:spPr>
          <a:xfrm>
            <a:off x="381000" y="1268344"/>
            <a:ext cx="8305800" cy="286136"/>
          </a:xfrm>
          <a:prstGeom prst="rect">
            <a:avLst/>
          </a:prstGeom>
        </p:spPr>
        <p:txBody>
          <a:bodyPr/>
          <a:lstStyle>
            <a:lvl1pPr>
              <a:defRPr lang="es-ES_tradnl" sz="1500" b="1" dirty="0" smtClean="0">
                <a:solidFill>
                  <a:srgbClr val="FF6F4A"/>
                </a:solidFill>
                <a:latin typeface="Century Gothic" charset="0"/>
                <a:ea typeface="Century Gothic" charset="0"/>
                <a:cs typeface="Century Gothic" charset="0"/>
              </a:defRPr>
            </a:lvl1pPr>
          </a:lstStyle>
          <a:p>
            <a:pPr lvl="0"/>
            <a:r>
              <a:rPr lang="es-ES_tradnl" dirty="0"/>
              <a:t>- </a:t>
            </a:r>
            <a:r>
              <a:rPr lang="es-ES_tradnl" dirty="0" err="1"/>
              <a:t>Click</a:t>
            </a:r>
            <a:r>
              <a:rPr lang="es-ES_tradnl" dirty="0"/>
              <a:t> to </a:t>
            </a:r>
            <a:r>
              <a:rPr lang="es-ES_tradnl" dirty="0" err="1"/>
              <a:t>modify</a:t>
            </a:r>
            <a:r>
              <a:rPr lang="es-ES_tradnl" dirty="0"/>
              <a:t> </a:t>
            </a:r>
            <a:r>
              <a:rPr lang="es-ES_tradnl" dirty="0" err="1"/>
              <a:t>the</a:t>
            </a:r>
            <a:r>
              <a:rPr lang="es-ES_tradnl" dirty="0"/>
              <a:t> </a:t>
            </a:r>
            <a:r>
              <a:rPr lang="es-ES_tradnl" dirty="0" err="1"/>
              <a:t>text</a:t>
            </a:r>
            <a:r>
              <a:rPr lang="es-ES_tradnl" dirty="0"/>
              <a:t> </a:t>
            </a:r>
            <a:r>
              <a:rPr lang="es-ES_tradnl" dirty="0" err="1"/>
              <a:t>style</a:t>
            </a:r>
            <a:r>
              <a:rPr lang="es-ES_tradnl" dirty="0"/>
              <a:t> of </a:t>
            </a:r>
            <a:r>
              <a:rPr lang="es-ES_tradnl" dirty="0" err="1"/>
              <a:t>the</a:t>
            </a:r>
            <a:r>
              <a:rPr lang="es-ES_tradnl" dirty="0"/>
              <a:t> </a:t>
            </a:r>
            <a:r>
              <a:rPr lang="es-ES_tradnl" dirty="0" err="1"/>
              <a:t>pattern</a:t>
            </a:r>
            <a:r>
              <a:rPr lang="es-ES_tradnl" dirty="0"/>
              <a:t>.</a:t>
            </a:r>
          </a:p>
        </p:txBody>
      </p:sp>
      <p:sp>
        <p:nvSpPr>
          <p:cNvPr id="18" name="Marcador de texto 23"/>
          <p:cNvSpPr>
            <a:spLocks noGrp="1"/>
          </p:cNvSpPr>
          <p:nvPr>
            <p:ph type="body" sz="quarter" idx="15" hasCustomPrompt="1"/>
          </p:nvPr>
        </p:nvSpPr>
        <p:spPr>
          <a:xfrm>
            <a:off x="382868" y="1906792"/>
            <a:ext cx="4068598" cy="337644"/>
          </a:xfrm>
          <a:prstGeom prst="rect">
            <a:avLst/>
          </a:prstGeom>
        </p:spPr>
        <p:txBody>
          <a:bodyPr/>
          <a:lstStyle>
            <a:lvl1pPr>
              <a:lnSpc>
                <a:spcPts val="1650"/>
              </a:lnSpc>
              <a:defRPr lang="es-ES_tradnl" sz="1200" kern="1200" dirty="0" smtClean="0">
                <a:solidFill>
                  <a:schemeClr val="bg1">
                    <a:lumMod val="50000"/>
                  </a:schemeClr>
                </a:solidFill>
                <a:latin typeface="Century Gothic" charset="0"/>
                <a:ea typeface="Century Gothic" charset="0"/>
                <a:cs typeface="Century Gothic" charset="0"/>
              </a:defRPr>
            </a:lvl1pPr>
          </a:lstStyle>
          <a:p>
            <a:pPr lvl="0"/>
            <a:r>
              <a:rPr lang="es-ES_tradnl" dirty="0" err="1"/>
              <a:t>Click</a:t>
            </a:r>
            <a:r>
              <a:rPr lang="es-ES_tradnl" dirty="0"/>
              <a:t> to </a:t>
            </a:r>
            <a:r>
              <a:rPr lang="es-ES_tradnl" dirty="0" err="1"/>
              <a:t>modify</a:t>
            </a:r>
            <a:r>
              <a:rPr lang="es-ES_tradnl" dirty="0"/>
              <a:t> </a:t>
            </a:r>
            <a:r>
              <a:rPr lang="es-ES_tradnl" dirty="0" err="1"/>
              <a:t>the</a:t>
            </a:r>
            <a:r>
              <a:rPr lang="es-ES_tradnl" dirty="0"/>
              <a:t> </a:t>
            </a:r>
            <a:r>
              <a:rPr lang="es-ES_tradnl" dirty="0" err="1"/>
              <a:t>text</a:t>
            </a:r>
            <a:r>
              <a:rPr lang="es-ES_tradnl" dirty="0"/>
              <a:t> </a:t>
            </a:r>
            <a:r>
              <a:rPr lang="es-ES_tradnl" dirty="0" err="1"/>
              <a:t>style</a:t>
            </a:r>
            <a:r>
              <a:rPr lang="es-ES_tradnl" dirty="0"/>
              <a:t> of </a:t>
            </a:r>
            <a:r>
              <a:rPr lang="es-ES_tradnl" dirty="0" err="1"/>
              <a:t>the</a:t>
            </a:r>
            <a:r>
              <a:rPr lang="es-ES_tradnl" dirty="0"/>
              <a:t> </a:t>
            </a:r>
            <a:r>
              <a:rPr lang="es-ES_tradnl" dirty="0" err="1"/>
              <a:t>pattern</a:t>
            </a:r>
            <a:r>
              <a:rPr lang="es-ES_tradnl" dirty="0"/>
              <a:t>.</a:t>
            </a:r>
          </a:p>
        </p:txBody>
      </p:sp>
      <p:sp>
        <p:nvSpPr>
          <p:cNvPr id="19" name="Marcador de texto 23"/>
          <p:cNvSpPr>
            <a:spLocks noGrp="1"/>
          </p:cNvSpPr>
          <p:nvPr>
            <p:ph type="body" sz="quarter" idx="18" hasCustomPrompt="1"/>
          </p:nvPr>
        </p:nvSpPr>
        <p:spPr>
          <a:xfrm>
            <a:off x="4647296" y="1906792"/>
            <a:ext cx="4068598" cy="337644"/>
          </a:xfrm>
          <a:prstGeom prst="rect">
            <a:avLst/>
          </a:prstGeom>
        </p:spPr>
        <p:txBody>
          <a:bodyPr/>
          <a:lstStyle>
            <a:lvl1pPr>
              <a:lnSpc>
                <a:spcPts val="1650"/>
              </a:lnSpc>
              <a:defRPr lang="es-ES_tradnl" sz="1200" kern="1200" dirty="0" smtClean="0">
                <a:solidFill>
                  <a:schemeClr val="bg1">
                    <a:lumMod val="50000"/>
                  </a:schemeClr>
                </a:solidFill>
                <a:latin typeface="Century Gothic" charset="0"/>
                <a:ea typeface="Century Gothic" charset="0"/>
                <a:cs typeface="Century Gothic" charset="0"/>
              </a:defRPr>
            </a:lvl1pPr>
          </a:lstStyle>
          <a:p>
            <a:pPr lvl="0"/>
            <a:r>
              <a:rPr lang="es-ES_tradnl" dirty="0" err="1"/>
              <a:t>Click</a:t>
            </a:r>
            <a:r>
              <a:rPr lang="es-ES_tradnl" dirty="0"/>
              <a:t> to </a:t>
            </a:r>
            <a:r>
              <a:rPr lang="es-ES_tradnl" dirty="0" err="1"/>
              <a:t>modify</a:t>
            </a:r>
            <a:r>
              <a:rPr lang="es-ES_tradnl" dirty="0"/>
              <a:t> </a:t>
            </a:r>
            <a:r>
              <a:rPr lang="es-ES_tradnl" dirty="0" err="1"/>
              <a:t>the</a:t>
            </a:r>
            <a:r>
              <a:rPr lang="es-ES_tradnl" dirty="0"/>
              <a:t> </a:t>
            </a:r>
            <a:r>
              <a:rPr lang="es-ES_tradnl" dirty="0" err="1"/>
              <a:t>text</a:t>
            </a:r>
            <a:r>
              <a:rPr lang="es-ES_tradnl" dirty="0"/>
              <a:t> </a:t>
            </a:r>
            <a:r>
              <a:rPr lang="es-ES_tradnl" dirty="0" err="1"/>
              <a:t>style</a:t>
            </a:r>
            <a:r>
              <a:rPr lang="es-ES_tradnl" dirty="0"/>
              <a:t> of </a:t>
            </a:r>
            <a:r>
              <a:rPr lang="es-ES_tradnl" dirty="0" err="1"/>
              <a:t>the</a:t>
            </a:r>
            <a:r>
              <a:rPr lang="es-ES_tradnl" dirty="0"/>
              <a:t> </a:t>
            </a:r>
            <a:r>
              <a:rPr lang="es-ES_tradnl" dirty="0" err="1"/>
              <a:t>pattern</a:t>
            </a:r>
            <a:r>
              <a:rPr lang="es-ES_tradnl" dirty="0"/>
              <a:t>.</a:t>
            </a:r>
          </a:p>
        </p:txBody>
      </p:sp>
    </p:spTree>
    <p:extLst>
      <p:ext uri="{BB962C8B-B14F-4D97-AF65-F5344CB8AC3E}">
        <p14:creationId xmlns:p14="http://schemas.microsoft.com/office/powerpoint/2010/main" val="2000367257"/>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10.Title Slide + photo">
    <p:spTree>
      <p:nvGrpSpPr>
        <p:cNvPr id="1" name=""/>
        <p:cNvGrpSpPr/>
        <p:nvPr/>
      </p:nvGrpSpPr>
      <p:grpSpPr>
        <a:xfrm>
          <a:off x="0" y="0"/>
          <a:ext cx="0" cy="0"/>
          <a:chOff x="0" y="0"/>
          <a:chExt cx="0" cy="0"/>
        </a:xfrm>
      </p:grpSpPr>
      <p:cxnSp>
        <p:nvCxnSpPr>
          <p:cNvPr id="3" name="Conector recto 2"/>
          <p:cNvCxnSpPr/>
          <p:nvPr userDrawn="1"/>
        </p:nvCxnSpPr>
        <p:spPr>
          <a:xfrm>
            <a:off x="-318463" y="402588"/>
            <a:ext cx="691116" cy="0"/>
          </a:xfrm>
          <a:prstGeom prst="line">
            <a:avLst/>
          </a:prstGeom>
          <a:ln w="12700">
            <a:solidFill>
              <a:srgbClr val="B1AFB8"/>
            </a:solidFill>
          </a:ln>
        </p:spPr>
        <p:style>
          <a:lnRef idx="1">
            <a:schemeClr val="accent1"/>
          </a:lnRef>
          <a:fillRef idx="0">
            <a:schemeClr val="accent1"/>
          </a:fillRef>
          <a:effectRef idx="0">
            <a:schemeClr val="accent1"/>
          </a:effectRef>
          <a:fontRef idx="minor">
            <a:schemeClr val="tx1"/>
          </a:fontRef>
        </p:style>
      </p:cxnSp>
      <p:sp>
        <p:nvSpPr>
          <p:cNvPr id="4" name="Rectángulo 3"/>
          <p:cNvSpPr/>
          <p:nvPr userDrawn="1"/>
        </p:nvSpPr>
        <p:spPr>
          <a:xfrm>
            <a:off x="401452" y="271791"/>
            <a:ext cx="1884548" cy="219291"/>
          </a:xfrm>
          <a:prstGeom prst="rect">
            <a:avLst/>
          </a:prstGeom>
        </p:spPr>
        <p:txBody>
          <a:bodyPr wrap="square">
            <a:spAutoFit/>
          </a:bodyPr>
          <a:lstStyle/>
          <a:p>
            <a:r>
              <a:rPr lang="en-CA" sz="825" b="1" dirty="0">
                <a:solidFill>
                  <a:srgbClr val="B1AFB8"/>
                </a:solidFill>
                <a:latin typeface="Franklin Gothic Book" charset="0"/>
                <a:ea typeface="Franklin Gothic Book" charset="0"/>
                <a:cs typeface="Franklin Gothic Book" charset="0"/>
              </a:rPr>
              <a:t>Brand</a:t>
            </a:r>
            <a:r>
              <a:rPr lang="en-CA" sz="825" b="1" baseline="0" dirty="0">
                <a:solidFill>
                  <a:srgbClr val="B1AFB8"/>
                </a:solidFill>
                <a:latin typeface="Franklin Gothic Book" charset="0"/>
                <a:ea typeface="Franklin Gothic Book" charset="0"/>
                <a:cs typeface="Franklin Gothic Book" charset="0"/>
              </a:rPr>
              <a:t> Presentation</a:t>
            </a:r>
            <a:endParaRPr lang="es-ES_tradnl" sz="825" dirty="0"/>
          </a:p>
        </p:txBody>
      </p:sp>
      <p:sp>
        <p:nvSpPr>
          <p:cNvPr id="5" name="object 5"/>
          <p:cNvSpPr txBox="1"/>
          <p:nvPr userDrawn="1"/>
        </p:nvSpPr>
        <p:spPr>
          <a:xfrm>
            <a:off x="474371" y="6493467"/>
            <a:ext cx="541630" cy="105157"/>
          </a:xfrm>
          <a:prstGeom prst="rect">
            <a:avLst/>
          </a:prstGeom>
        </p:spPr>
        <p:txBody>
          <a:bodyPr vert="horz" wrap="square" lIns="0" tIns="9525" rIns="0" bIns="0" rtlCol="0">
            <a:spAutoFit/>
          </a:bodyPr>
          <a:lstStyle/>
          <a:p>
            <a:pPr marL="9525">
              <a:lnSpc>
                <a:spcPct val="100000"/>
              </a:lnSpc>
              <a:spcBef>
                <a:spcPts val="75"/>
              </a:spcBef>
            </a:pPr>
            <a:r>
              <a:rPr lang="es-ES" sz="600" dirty="0">
                <a:solidFill>
                  <a:srgbClr val="888888"/>
                </a:solidFill>
                <a:latin typeface="Arial"/>
                <a:cs typeface="Arial"/>
              </a:rPr>
              <a:t>Page </a:t>
            </a:r>
            <a:fld id="{B208E919-3E8E-1A48-A613-1AF55E12D81E}" type="slidenum">
              <a:rPr lang="es-ES" sz="600" smtClean="0">
                <a:solidFill>
                  <a:srgbClr val="888888"/>
                </a:solidFill>
                <a:latin typeface="Arial"/>
                <a:cs typeface="Arial"/>
              </a:rPr>
              <a:pPr marL="9525">
                <a:lnSpc>
                  <a:spcPct val="100000"/>
                </a:lnSpc>
                <a:spcBef>
                  <a:spcPts val="75"/>
                </a:spcBef>
              </a:pPr>
              <a:t>‹#›</a:t>
            </a:fld>
            <a:endParaRPr sz="600" dirty="0">
              <a:latin typeface="Arial"/>
              <a:cs typeface="Arial"/>
            </a:endParaRPr>
          </a:p>
        </p:txBody>
      </p:sp>
      <p:pic>
        <p:nvPicPr>
          <p:cNvPr id="6" name="Imagen 5"/>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8025738" y="6413605"/>
            <a:ext cx="661063" cy="202413"/>
          </a:xfrm>
          <a:prstGeom prst="rect">
            <a:avLst/>
          </a:prstGeom>
        </p:spPr>
      </p:pic>
      <p:sp>
        <p:nvSpPr>
          <p:cNvPr id="16" name="Picture Placeholder 5"/>
          <p:cNvSpPr>
            <a:spLocks noGrp="1"/>
          </p:cNvSpPr>
          <p:nvPr>
            <p:ph type="pic" sz="quarter" idx="18"/>
          </p:nvPr>
        </p:nvSpPr>
        <p:spPr>
          <a:xfrm>
            <a:off x="464423" y="3750357"/>
            <a:ext cx="5371875" cy="2496670"/>
          </a:xfrm>
          <a:prstGeom prst="rect">
            <a:avLst/>
          </a:prstGeom>
        </p:spPr>
        <p:txBody>
          <a:bodyPr/>
          <a:lstStyle>
            <a:lvl1pPr>
              <a:defRPr sz="1200"/>
            </a:lvl1pPr>
          </a:lstStyle>
          <a:p>
            <a:pPr marL="257175" marR="0" lvl="0" indent="-257175" algn="l" defTabSz="342900" rtl="0" eaLnBrk="1" fontAlgn="base" latinLnBrk="0" hangingPunct="1">
              <a:lnSpc>
                <a:spcPct val="100000"/>
              </a:lnSpc>
              <a:spcBef>
                <a:spcPct val="20000"/>
              </a:spcBef>
              <a:spcAft>
                <a:spcPct val="0"/>
              </a:spcAft>
              <a:buClr>
                <a:srgbClr val="D12F2C"/>
              </a:buClr>
              <a:buSzPct val="80000"/>
              <a:buFont typeface="Lucida Grande" charset="0"/>
              <a:buNone/>
              <a:tabLst/>
              <a:defRPr/>
            </a:pPr>
            <a:endParaRPr lang="en-US" dirty="0"/>
          </a:p>
        </p:txBody>
      </p:sp>
      <p:sp>
        <p:nvSpPr>
          <p:cNvPr id="17" name="Marcador de texto 23"/>
          <p:cNvSpPr>
            <a:spLocks noGrp="1"/>
          </p:cNvSpPr>
          <p:nvPr>
            <p:ph type="body" sz="quarter" idx="11" hasCustomPrompt="1"/>
          </p:nvPr>
        </p:nvSpPr>
        <p:spPr>
          <a:xfrm>
            <a:off x="381000" y="913109"/>
            <a:ext cx="8305800" cy="333800"/>
          </a:xfrm>
          <a:prstGeom prst="rect">
            <a:avLst/>
          </a:prstGeom>
        </p:spPr>
        <p:txBody>
          <a:bodyPr/>
          <a:lstStyle>
            <a:lvl1pPr>
              <a:defRPr lang="es-ES_tradnl" sz="1800" b="1" dirty="0" smtClean="0">
                <a:solidFill>
                  <a:srgbClr val="FF6F4A"/>
                </a:solidFill>
                <a:latin typeface="Century Gothic" charset="0"/>
                <a:ea typeface="Century Gothic" charset="0"/>
                <a:cs typeface="Century Gothic" charset="0"/>
              </a:defRPr>
            </a:lvl1pPr>
          </a:lstStyle>
          <a:p>
            <a:pPr lvl="0"/>
            <a:r>
              <a:rPr lang="es-ES_tradnl" dirty="0" err="1"/>
              <a:t>Click</a:t>
            </a:r>
            <a:r>
              <a:rPr lang="es-ES_tradnl" dirty="0"/>
              <a:t> to </a:t>
            </a:r>
            <a:r>
              <a:rPr lang="es-ES_tradnl" dirty="0" err="1"/>
              <a:t>modify</a:t>
            </a:r>
            <a:r>
              <a:rPr lang="es-ES_tradnl" dirty="0"/>
              <a:t> </a:t>
            </a:r>
            <a:r>
              <a:rPr lang="es-ES_tradnl" dirty="0" err="1"/>
              <a:t>the</a:t>
            </a:r>
            <a:r>
              <a:rPr lang="es-ES_tradnl" dirty="0"/>
              <a:t> </a:t>
            </a:r>
            <a:r>
              <a:rPr lang="es-ES_tradnl" dirty="0" err="1"/>
              <a:t>text</a:t>
            </a:r>
            <a:r>
              <a:rPr lang="es-ES_tradnl" dirty="0"/>
              <a:t> </a:t>
            </a:r>
            <a:r>
              <a:rPr lang="es-ES_tradnl" dirty="0" err="1"/>
              <a:t>style</a:t>
            </a:r>
            <a:r>
              <a:rPr lang="es-ES_tradnl" dirty="0"/>
              <a:t> of </a:t>
            </a:r>
            <a:r>
              <a:rPr lang="es-ES_tradnl" dirty="0" err="1"/>
              <a:t>the</a:t>
            </a:r>
            <a:r>
              <a:rPr lang="es-ES_tradnl" dirty="0"/>
              <a:t> </a:t>
            </a:r>
            <a:r>
              <a:rPr lang="es-ES_tradnl" dirty="0" err="1"/>
              <a:t>pattern</a:t>
            </a:r>
            <a:r>
              <a:rPr lang="es-ES_tradnl" dirty="0"/>
              <a:t>.</a:t>
            </a:r>
          </a:p>
        </p:txBody>
      </p:sp>
      <p:sp>
        <p:nvSpPr>
          <p:cNvPr id="18" name="object 2"/>
          <p:cNvSpPr/>
          <p:nvPr userDrawn="1"/>
        </p:nvSpPr>
        <p:spPr>
          <a:xfrm>
            <a:off x="453334" y="1386421"/>
            <a:ext cx="8235000" cy="137581"/>
          </a:xfrm>
          <a:custGeom>
            <a:avLst/>
            <a:gdLst/>
            <a:ahLst/>
            <a:cxnLst/>
            <a:rect l="l" t="t" r="r" b="b"/>
            <a:pathLst>
              <a:path w="8064500">
                <a:moveTo>
                  <a:pt x="0" y="0"/>
                </a:moveTo>
                <a:lnTo>
                  <a:pt x="8063992" y="0"/>
                </a:lnTo>
              </a:path>
            </a:pathLst>
          </a:custGeom>
          <a:ln w="8999">
            <a:solidFill>
              <a:srgbClr val="CDCFD2"/>
            </a:solidFill>
          </a:ln>
        </p:spPr>
        <p:txBody>
          <a:bodyPr wrap="square" lIns="0" tIns="0" rIns="0" bIns="0" rtlCol="0"/>
          <a:lstStyle/>
          <a:p>
            <a:endParaRPr sz="1350"/>
          </a:p>
        </p:txBody>
      </p:sp>
      <p:sp>
        <p:nvSpPr>
          <p:cNvPr id="19" name="Marcador de texto 23"/>
          <p:cNvSpPr>
            <a:spLocks noGrp="1"/>
          </p:cNvSpPr>
          <p:nvPr>
            <p:ph type="body" sz="quarter" idx="15" hasCustomPrompt="1"/>
          </p:nvPr>
        </p:nvSpPr>
        <p:spPr>
          <a:xfrm>
            <a:off x="382868" y="1906792"/>
            <a:ext cx="5465136" cy="354270"/>
          </a:xfrm>
          <a:prstGeom prst="rect">
            <a:avLst/>
          </a:prstGeom>
        </p:spPr>
        <p:txBody>
          <a:bodyPr/>
          <a:lstStyle>
            <a:lvl1pPr>
              <a:lnSpc>
                <a:spcPts val="1650"/>
              </a:lnSpc>
              <a:defRPr lang="es-ES_tradnl" sz="1200" kern="1200" dirty="0" smtClean="0">
                <a:solidFill>
                  <a:schemeClr val="bg1">
                    <a:lumMod val="50000"/>
                  </a:schemeClr>
                </a:solidFill>
                <a:latin typeface="Century Gothic" charset="0"/>
                <a:ea typeface="Century Gothic" charset="0"/>
                <a:cs typeface="Century Gothic" charset="0"/>
              </a:defRPr>
            </a:lvl1pPr>
          </a:lstStyle>
          <a:p>
            <a:pPr lvl="0"/>
            <a:r>
              <a:rPr lang="es-ES_tradnl" dirty="0" err="1"/>
              <a:t>Click</a:t>
            </a:r>
            <a:r>
              <a:rPr lang="es-ES_tradnl" dirty="0"/>
              <a:t> to </a:t>
            </a:r>
            <a:r>
              <a:rPr lang="es-ES_tradnl" dirty="0" err="1"/>
              <a:t>modify</a:t>
            </a:r>
            <a:r>
              <a:rPr lang="es-ES_tradnl" dirty="0"/>
              <a:t> </a:t>
            </a:r>
            <a:r>
              <a:rPr lang="es-ES_tradnl" dirty="0" err="1"/>
              <a:t>the</a:t>
            </a:r>
            <a:r>
              <a:rPr lang="es-ES_tradnl" dirty="0"/>
              <a:t> </a:t>
            </a:r>
            <a:r>
              <a:rPr lang="es-ES_tradnl" dirty="0" err="1"/>
              <a:t>text</a:t>
            </a:r>
            <a:r>
              <a:rPr lang="es-ES_tradnl" dirty="0"/>
              <a:t> </a:t>
            </a:r>
            <a:r>
              <a:rPr lang="es-ES_tradnl" dirty="0" err="1"/>
              <a:t>style</a:t>
            </a:r>
            <a:r>
              <a:rPr lang="es-ES_tradnl" dirty="0"/>
              <a:t> of </a:t>
            </a:r>
            <a:r>
              <a:rPr lang="es-ES_tradnl" dirty="0" err="1"/>
              <a:t>the</a:t>
            </a:r>
            <a:r>
              <a:rPr lang="es-ES_tradnl" dirty="0"/>
              <a:t> </a:t>
            </a:r>
            <a:r>
              <a:rPr lang="es-ES_tradnl" dirty="0" err="1"/>
              <a:t>pattern</a:t>
            </a:r>
            <a:r>
              <a:rPr lang="es-ES_tradnl" dirty="0"/>
              <a:t>.</a:t>
            </a:r>
          </a:p>
        </p:txBody>
      </p:sp>
    </p:spTree>
    <p:extLst>
      <p:ext uri="{BB962C8B-B14F-4D97-AF65-F5344CB8AC3E}">
        <p14:creationId xmlns:p14="http://schemas.microsoft.com/office/powerpoint/2010/main" val="4194303574"/>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10.Title and Sub Slide + photo">
    <p:spTree>
      <p:nvGrpSpPr>
        <p:cNvPr id="1" name=""/>
        <p:cNvGrpSpPr/>
        <p:nvPr/>
      </p:nvGrpSpPr>
      <p:grpSpPr>
        <a:xfrm>
          <a:off x="0" y="0"/>
          <a:ext cx="0" cy="0"/>
          <a:chOff x="0" y="0"/>
          <a:chExt cx="0" cy="0"/>
        </a:xfrm>
      </p:grpSpPr>
      <p:cxnSp>
        <p:nvCxnSpPr>
          <p:cNvPr id="3" name="Conector recto 2"/>
          <p:cNvCxnSpPr/>
          <p:nvPr userDrawn="1"/>
        </p:nvCxnSpPr>
        <p:spPr>
          <a:xfrm>
            <a:off x="-318463" y="402588"/>
            <a:ext cx="691116" cy="0"/>
          </a:xfrm>
          <a:prstGeom prst="line">
            <a:avLst/>
          </a:prstGeom>
          <a:ln w="12700">
            <a:solidFill>
              <a:srgbClr val="B1AFB8"/>
            </a:solidFill>
          </a:ln>
        </p:spPr>
        <p:style>
          <a:lnRef idx="1">
            <a:schemeClr val="accent1"/>
          </a:lnRef>
          <a:fillRef idx="0">
            <a:schemeClr val="accent1"/>
          </a:fillRef>
          <a:effectRef idx="0">
            <a:schemeClr val="accent1"/>
          </a:effectRef>
          <a:fontRef idx="minor">
            <a:schemeClr val="tx1"/>
          </a:fontRef>
        </p:style>
      </p:cxnSp>
      <p:sp>
        <p:nvSpPr>
          <p:cNvPr id="4" name="Rectángulo 3"/>
          <p:cNvSpPr/>
          <p:nvPr userDrawn="1"/>
        </p:nvSpPr>
        <p:spPr>
          <a:xfrm>
            <a:off x="401452" y="271791"/>
            <a:ext cx="1884548" cy="219291"/>
          </a:xfrm>
          <a:prstGeom prst="rect">
            <a:avLst/>
          </a:prstGeom>
        </p:spPr>
        <p:txBody>
          <a:bodyPr wrap="square">
            <a:spAutoFit/>
          </a:bodyPr>
          <a:lstStyle/>
          <a:p>
            <a:r>
              <a:rPr lang="en-CA" sz="825" b="1" dirty="0">
                <a:solidFill>
                  <a:srgbClr val="B1AFB8"/>
                </a:solidFill>
                <a:latin typeface="Franklin Gothic Book" charset="0"/>
                <a:ea typeface="Franklin Gothic Book" charset="0"/>
                <a:cs typeface="Franklin Gothic Book" charset="0"/>
              </a:rPr>
              <a:t>Brand</a:t>
            </a:r>
            <a:r>
              <a:rPr lang="en-CA" sz="825" b="1" baseline="0" dirty="0">
                <a:solidFill>
                  <a:srgbClr val="B1AFB8"/>
                </a:solidFill>
                <a:latin typeface="Franklin Gothic Book" charset="0"/>
                <a:ea typeface="Franklin Gothic Book" charset="0"/>
                <a:cs typeface="Franklin Gothic Book" charset="0"/>
              </a:rPr>
              <a:t> Presentation</a:t>
            </a:r>
            <a:endParaRPr lang="es-ES_tradnl" sz="825" dirty="0"/>
          </a:p>
        </p:txBody>
      </p:sp>
      <p:sp>
        <p:nvSpPr>
          <p:cNvPr id="5" name="object 5"/>
          <p:cNvSpPr txBox="1"/>
          <p:nvPr userDrawn="1"/>
        </p:nvSpPr>
        <p:spPr>
          <a:xfrm>
            <a:off x="474371" y="6493467"/>
            <a:ext cx="541630" cy="105157"/>
          </a:xfrm>
          <a:prstGeom prst="rect">
            <a:avLst/>
          </a:prstGeom>
        </p:spPr>
        <p:txBody>
          <a:bodyPr vert="horz" wrap="square" lIns="0" tIns="9525" rIns="0" bIns="0" rtlCol="0">
            <a:spAutoFit/>
          </a:bodyPr>
          <a:lstStyle/>
          <a:p>
            <a:pPr marL="9525">
              <a:lnSpc>
                <a:spcPct val="100000"/>
              </a:lnSpc>
              <a:spcBef>
                <a:spcPts val="75"/>
              </a:spcBef>
            </a:pPr>
            <a:r>
              <a:rPr lang="es-ES" sz="600" dirty="0">
                <a:solidFill>
                  <a:srgbClr val="888888"/>
                </a:solidFill>
                <a:latin typeface="Arial"/>
                <a:cs typeface="Arial"/>
              </a:rPr>
              <a:t>Page </a:t>
            </a:r>
            <a:fld id="{B208E919-3E8E-1A48-A613-1AF55E12D81E}" type="slidenum">
              <a:rPr lang="es-ES" sz="600" smtClean="0">
                <a:solidFill>
                  <a:srgbClr val="888888"/>
                </a:solidFill>
                <a:latin typeface="Arial"/>
                <a:cs typeface="Arial"/>
              </a:rPr>
              <a:pPr marL="9525">
                <a:lnSpc>
                  <a:spcPct val="100000"/>
                </a:lnSpc>
                <a:spcBef>
                  <a:spcPts val="75"/>
                </a:spcBef>
              </a:pPr>
              <a:t>‹#›</a:t>
            </a:fld>
            <a:endParaRPr sz="600" dirty="0">
              <a:latin typeface="Arial"/>
              <a:cs typeface="Arial"/>
            </a:endParaRPr>
          </a:p>
        </p:txBody>
      </p:sp>
      <p:pic>
        <p:nvPicPr>
          <p:cNvPr id="6" name="Imagen 5"/>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8025738" y="6413605"/>
            <a:ext cx="661063" cy="202413"/>
          </a:xfrm>
          <a:prstGeom prst="rect">
            <a:avLst/>
          </a:prstGeom>
        </p:spPr>
      </p:pic>
      <p:sp>
        <p:nvSpPr>
          <p:cNvPr id="16" name="Picture Placeholder 5"/>
          <p:cNvSpPr>
            <a:spLocks noGrp="1"/>
          </p:cNvSpPr>
          <p:nvPr>
            <p:ph type="pic" sz="quarter" idx="18"/>
          </p:nvPr>
        </p:nvSpPr>
        <p:spPr>
          <a:xfrm>
            <a:off x="464423" y="3750357"/>
            <a:ext cx="5371875" cy="2496670"/>
          </a:xfrm>
          <a:prstGeom prst="rect">
            <a:avLst/>
          </a:prstGeom>
        </p:spPr>
        <p:txBody>
          <a:bodyPr/>
          <a:lstStyle>
            <a:lvl1pPr>
              <a:defRPr sz="1200"/>
            </a:lvl1pPr>
          </a:lstStyle>
          <a:p>
            <a:pPr marL="257175" marR="0" lvl="0" indent="-257175" algn="l" defTabSz="342900" rtl="0" eaLnBrk="1" fontAlgn="base" latinLnBrk="0" hangingPunct="1">
              <a:lnSpc>
                <a:spcPct val="100000"/>
              </a:lnSpc>
              <a:spcBef>
                <a:spcPct val="20000"/>
              </a:spcBef>
              <a:spcAft>
                <a:spcPct val="0"/>
              </a:spcAft>
              <a:buClr>
                <a:srgbClr val="D12F2C"/>
              </a:buClr>
              <a:buSzPct val="80000"/>
              <a:buFont typeface="Lucida Grande" charset="0"/>
              <a:buNone/>
              <a:tabLst/>
              <a:defRPr/>
            </a:pPr>
            <a:endParaRPr lang="en-US" dirty="0"/>
          </a:p>
        </p:txBody>
      </p:sp>
      <p:sp>
        <p:nvSpPr>
          <p:cNvPr id="14" name="object 2"/>
          <p:cNvSpPr/>
          <p:nvPr userDrawn="1"/>
        </p:nvSpPr>
        <p:spPr>
          <a:xfrm>
            <a:off x="459938" y="1655066"/>
            <a:ext cx="8235000" cy="45719"/>
          </a:xfrm>
          <a:custGeom>
            <a:avLst/>
            <a:gdLst/>
            <a:ahLst/>
            <a:cxnLst/>
            <a:rect l="l" t="t" r="r" b="b"/>
            <a:pathLst>
              <a:path w="8064500">
                <a:moveTo>
                  <a:pt x="0" y="0"/>
                </a:moveTo>
                <a:lnTo>
                  <a:pt x="8063992" y="0"/>
                </a:lnTo>
              </a:path>
            </a:pathLst>
          </a:custGeom>
          <a:ln w="8999">
            <a:solidFill>
              <a:srgbClr val="CDCFD2"/>
            </a:solidFill>
          </a:ln>
        </p:spPr>
        <p:txBody>
          <a:bodyPr wrap="square" lIns="0" tIns="0" rIns="0" bIns="0" rtlCol="0"/>
          <a:lstStyle/>
          <a:p>
            <a:endParaRPr sz="1350"/>
          </a:p>
        </p:txBody>
      </p:sp>
      <p:sp>
        <p:nvSpPr>
          <p:cNvPr id="17" name="Marcador de texto 23"/>
          <p:cNvSpPr>
            <a:spLocks noGrp="1"/>
          </p:cNvSpPr>
          <p:nvPr>
            <p:ph type="body" sz="quarter" idx="11" hasCustomPrompt="1"/>
          </p:nvPr>
        </p:nvSpPr>
        <p:spPr>
          <a:xfrm>
            <a:off x="381000" y="917448"/>
            <a:ext cx="8305800" cy="346087"/>
          </a:xfrm>
          <a:prstGeom prst="rect">
            <a:avLst/>
          </a:prstGeom>
        </p:spPr>
        <p:txBody>
          <a:bodyPr/>
          <a:lstStyle>
            <a:lvl1pPr>
              <a:defRPr lang="es-ES_tradnl" sz="1800" b="1" dirty="0" smtClean="0">
                <a:solidFill>
                  <a:srgbClr val="FF6F4A"/>
                </a:solidFill>
                <a:latin typeface="Century Gothic" charset="0"/>
                <a:ea typeface="Century Gothic" charset="0"/>
                <a:cs typeface="Century Gothic" charset="0"/>
              </a:defRPr>
            </a:lvl1pPr>
          </a:lstStyle>
          <a:p>
            <a:pPr lvl="0"/>
            <a:r>
              <a:rPr lang="es-ES_tradnl" dirty="0" err="1"/>
              <a:t>Click</a:t>
            </a:r>
            <a:r>
              <a:rPr lang="es-ES_tradnl" dirty="0"/>
              <a:t> to </a:t>
            </a:r>
            <a:r>
              <a:rPr lang="es-ES_tradnl" dirty="0" err="1"/>
              <a:t>modify</a:t>
            </a:r>
            <a:r>
              <a:rPr lang="es-ES_tradnl" dirty="0"/>
              <a:t> </a:t>
            </a:r>
            <a:r>
              <a:rPr lang="es-ES_tradnl" dirty="0" err="1"/>
              <a:t>the</a:t>
            </a:r>
            <a:r>
              <a:rPr lang="es-ES_tradnl" dirty="0"/>
              <a:t> </a:t>
            </a:r>
            <a:r>
              <a:rPr lang="es-ES_tradnl" dirty="0" err="1"/>
              <a:t>text</a:t>
            </a:r>
            <a:r>
              <a:rPr lang="es-ES_tradnl" dirty="0"/>
              <a:t> </a:t>
            </a:r>
            <a:r>
              <a:rPr lang="es-ES_tradnl" dirty="0" err="1"/>
              <a:t>style</a:t>
            </a:r>
            <a:r>
              <a:rPr lang="es-ES_tradnl" dirty="0"/>
              <a:t> of </a:t>
            </a:r>
            <a:r>
              <a:rPr lang="es-ES_tradnl" dirty="0" err="1"/>
              <a:t>the</a:t>
            </a:r>
            <a:r>
              <a:rPr lang="es-ES_tradnl" dirty="0"/>
              <a:t> </a:t>
            </a:r>
            <a:r>
              <a:rPr lang="es-ES_tradnl" dirty="0" err="1"/>
              <a:t>pattern</a:t>
            </a:r>
            <a:r>
              <a:rPr lang="es-ES_tradnl" dirty="0"/>
              <a:t>.</a:t>
            </a:r>
          </a:p>
        </p:txBody>
      </p:sp>
      <p:sp>
        <p:nvSpPr>
          <p:cNvPr id="18" name="Marcador de texto 23"/>
          <p:cNvSpPr>
            <a:spLocks noGrp="1"/>
          </p:cNvSpPr>
          <p:nvPr>
            <p:ph type="body" sz="quarter" idx="12" hasCustomPrompt="1"/>
          </p:nvPr>
        </p:nvSpPr>
        <p:spPr>
          <a:xfrm>
            <a:off x="381000" y="1268344"/>
            <a:ext cx="8305800" cy="286136"/>
          </a:xfrm>
          <a:prstGeom prst="rect">
            <a:avLst/>
          </a:prstGeom>
        </p:spPr>
        <p:txBody>
          <a:bodyPr/>
          <a:lstStyle>
            <a:lvl1pPr>
              <a:defRPr lang="es-ES_tradnl" sz="1500" b="1" dirty="0" smtClean="0">
                <a:solidFill>
                  <a:srgbClr val="FF6F4A"/>
                </a:solidFill>
                <a:latin typeface="Century Gothic" charset="0"/>
                <a:ea typeface="Century Gothic" charset="0"/>
                <a:cs typeface="Century Gothic" charset="0"/>
              </a:defRPr>
            </a:lvl1pPr>
          </a:lstStyle>
          <a:p>
            <a:pPr lvl="0"/>
            <a:r>
              <a:rPr lang="es-ES_tradnl" dirty="0"/>
              <a:t>- </a:t>
            </a:r>
            <a:r>
              <a:rPr lang="es-ES_tradnl" dirty="0" err="1"/>
              <a:t>Click</a:t>
            </a:r>
            <a:r>
              <a:rPr lang="es-ES_tradnl" dirty="0"/>
              <a:t> to </a:t>
            </a:r>
            <a:r>
              <a:rPr lang="es-ES_tradnl" dirty="0" err="1"/>
              <a:t>modify</a:t>
            </a:r>
            <a:r>
              <a:rPr lang="es-ES_tradnl" dirty="0"/>
              <a:t> </a:t>
            </a:r>
            <a:r>
              <a:rPr lang="es-ES_tradnl" dirty="0" err="1"/>
              <a:t>the</a:t>
            </a:r>
            <a:r>
              <a:rPr lang="es-ES_tradnl" dirty="0"/>
              <a:t> </a:t>
            </a:r>
            <a:r>
              <a:rPr lang="es-ES_tradnl" dirty="0" err="1"/>
              <a:t>text</a:t>
            </a:r>
            <a:r>
              <a:rPr lang="es-ES_tradnl" dirty="0"/>
              <a:t> </a:t>
            </a:r>
            <a:r>
              <a:rPr lang="es-ES_tradnl" dirty="0" err="1"/>
              <a:t>style</a:t>
            </a:r>
            <a:r>
              <a:rPr lang="es-ES_tradnl" dirty="0"/>
              <a:t> of </a:t>
            </a:r>
            <a:r>
              <a:rPr lang="es-ES_tradnl" dirty="0" err="1"/>
              <a:t>the</a:t>
            </a:r>
            <a:r>
              <a:rPr lang="es-ES_tradnl" dirty="0"/>
              <a:t> </a:t>
            </a:r>
            <a:r>
              <a:rPr lang="es-ES_tradnl" dirty="0" err="1"/>
              <a:t>pattern</a:t>
            </a:r>
            <a:r>
              <a:rPr lang="es-ES_tradnl" dirty="0"/>
              <a:t>.</a:t>
            </a:r>
          </a:p>
        </p:txBody>
      </p:sp>
      <p:sp>
        <p:nvSpPr>
          <p:cNvPr id="19" name="Marcador de texto 23"/>
          <p:cNvSpPr>
            <a:spLocks noGrp="1"/>
          </p:cNvSpPr>
          <p:nvPr>
            <p:ph type="body" sz="quarter" idx="15" hasCustomPrompt="1"/>
          </p:nvPr>
        </p:nvSpPr>
        <p:spPr>
          <a:xfrm>
            <a:off x="382868" y="1906792"/>
            <a:ext cx="5465136" cy="354270"/>
          </a:xfrm>
          <a:prstGeom prst="rect">
            <a:avLst/>
          </a:prstGeom>
        </p:spPr>
        <p:txBody>
          <a:bodyPr/>
          <a:lstStyle>
            <a:lvl1pPr>
              <a:lnSpc>
                <a:spcPts val="1650"/>
              </a:lnSpc>
              <a:defRPr lang="es-ES_tradnl" sz="1200" kern="1200" dirty="0" smtClean="0">
                <a:solidFill>
                  <a:schemeClr val="bg1">
                    <a:lumMod val="50000"/>
                  </a:schemeClr>
                </a:solidFill>
                <a:latin typeface="Century Gothic" charset="0"/>
                <a:ea typeface="Century Gothic" charset="0"/>
                <a:cs typeface="Century Gothic" charset="0"/>
              </a:defRPr>
            </a:lvl1pPr>
          </a:lstStyle>
          <a:p>
            <a:pPr lvl="0"/>
            <a:r>
              <a:rPr lang="es-ES_tradnl" dirty="0" err="1"/>
              <a:t>Click</a:t>
            </a:r>
            <a:r>
              <a:rPr lang="es-ES_tradnl" dirty="0"/>
              <a:t> to </a:t>
            </a:r>
            <a:r>
              <a:rPr lang="es-ES_tradnl" dirty="0" err="1"/>
              <a:t>modify</a:t>
            </a:r>
            <a:r>
              <a:rPr lang="es-ES_tradnl" dirty="0"/>
              <a:t> </a:t>
            </a:r>
            <a:r>
              <a:rPr lang="es-ES_tradnl" dirty="0" err="1"/>
              <a:t>the</a:t>
            </a:r>
            <a:r>
              <a:rPr lang="es-ES_tradnl" dirty="0"/>
              <a:t> </a:t>
            </a:r>
            <a:r>
              <a:rPr lang="es-ES_tradnl" dirty="0" err="1"/>
              <a:t>text</a:t>
            </a:r>
            <a:r>
              <a:rPr lang="es-ES_tradnl" dirty="0"/>
              <a:t> </a:t>
            </a:r>
            <a:r>
              <a:rPr lang="es-ES_tradnl" dirty="0" err="1"/>
              <a:t>style</a:t>
            </a:r>
            <a:r>
              <a:rPr lang="es-ES_tradnl" dirty="0"/>
              <a:t> of </a:t>
            </a:r>
            <a:r>
              <a:rPr lang="es-ES_tradnl" dirty="0" err="1"/>
              <a:t>the</a:t>
            </a:r>
            <a:r>
              <a:rPr lang="es-ES_tradnl" dirty="0"/>
              <a:t> </a:t>
            </a:r>
            <a:r>
              <a:rPr lang="es-ES_tradnl" dirty="0" err="1"/>
              <a:t>pattern</a:t>
            </a:r>
            <a:r>
              <a:rPr lang="es-ES_tradnl" dirty="0"/>
              <a:t>.</a:t>
            </a:r>
          </a:p>
        </p:txBody>
      </p:sp>
    </p:spTree>
    <p:extLst>
      <p:ext uri="{BB962C8B-B14F-4D97-AF65-F5344CB8AC3E}">
        <p14:creationId xmlns:p14="http://schemas.microsoft.com/office/powerpoint/2010/main" val="2748628149"/>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11.Title Slide - Column">
    <p:spTree>
      <p:nvGrpSpPr>
        <p:cNvPr id="1" name=""/>
        <p:cNvGrpSpPr/>
        <p:nvPr/>
      </p:nvGrpSpPr>
      <p:grpSpPr>
        <a:xfrm>
          <a:off x="0" y="0"/>
          <a:ext cx="0" cy="0"/>
          <a:chOff x="0" y="0"/>
          <a:chExt cx="0" cy="0"/>
        </a:xfrm>
      </p:grpSpPr>
      <p:cxnSp>
        <p:nvCxnSpPr>
          <p:cNvPr id="4" name="Conector recto 3"/>
          <p:cNvCxnSpPr/>
          <p:nvPr userDrawn="1"/>
        </p:nvCxnSpPr>
        <p:spPr>
          <a:xfrm>
            <a:off x="-318463" y="402588"/>
            <a:ext cx="691116" cy="0"/>
          </a:xfrm>
          <a:prstGeom prst="line">
            <a:avLst/>
          </a:prstGeom>
          <a:ln w="12700">
            <a:solidFill>
              <a:srgbClr val="B1AFB8"/>
            </a:solidFill>
          </a:ln>
        </p:spPr>
        <p:style>
          <a:lnRef idx="1">
            <a:schemeClr val="accent1"/>
          </a:lnRef>
          <a:fillRef idx="0">
            <a:schemeClr val="accent1"/>
          </a:fillRef>
          <a:effectRef idx="0">
            <a:schemeClr val="accent1"/>
          </a:effectRef>
          <a:fontRef idx="minor">
            <a:schemeClr val="tx1"/>
          </a:fontRef>
        </p:style>
      </p:cxnSp>
      <p:sp>
        <p:nvSpPr>
          <p:cNvPr id="7" name="Rectángulo 6"/>
          <p:cNvSpPr/>
          <p:nvPr userDrawn="1"/>
        </p:nvSpPr>
        <p:spPr>
          <a:xfrm>
            <a:off x="401452" y="271791"/>
            <a:ext cx="1884548" cy="219291"/>
          </a:xfrm>
          <a:prstGeom prst="rect">
            <a:avLst/>
          </a:prstGeom>
        </p:spPr>
        <p:txBody>
          <a:bodyPr wrap="square">
            <a:spAutoFit/>
          </a:bodyPr>
          <a:lstStyle/>
          <a:p>
            <a:r>
              <a:rPr lang="en-CA" sz="825" b="1" dirty="0">
                <a:solidFill>
                  <a:srgbClr val="B1AFB8"/>
                </a:solidFill>
                <a:latin typeface="Franklin Gothic Book" charset="0"/>
                <a:ea typeface="Franklin Gothic Book" charset="0"/>
                <a:cs typeface="Franklin Gothic Book" charset="0"/>
              </a:rPr>
              <a:t>Brand</a:t>
            </a:r>
            <a:r>
              <a:rPr lang="en-CA" sz="825" b="1" baseline="0" dirty="0">
                <a:solidFill>
                  <a:srgbClr val="B1AFB8"/>
                </a:solidFill>
                <a:latin typeface="Franklin Gothic Book" charset="0"/>
                <a:ea typeface="Franklin Gothic Book" charset="0"/>
                <a:cs typeface="Franklin Gothic Book" charset="0"/>
              </a:rPr>
              <a:t> Presentation</a:t>
            </a:r>
            <a:endParaRPr lang="es-ES_tradnl" sz="825" dirty="0"/>
          </a:p>
        </p:txBody>
      </p:sp>
      <p:sp>
        <p:nvSpPr>
          <p:cNvPr id="10" name="Marcador de texto 23"/>
          <p:cNvSpPr>
            <a:spLocks noGrp="1"/>
          </p:cNvSpPr>
          <p:nvPr>
            <p:ph type="body" sz="quarter" idx="11" hasCustomPrompt="1"/>
          </p:nvPr>
        </p:nvSpPr>
        <p:spPr>
          <a:xfrm>
            <a:off x="381000" y="913109"/>
            <a:ext cx="8305800" cy="350426"/>
          </a:xfrm>
          <a:prstGeom prst="rect">
            <a:avLst/>
          </a:prstGeom>
        </p:spPr>
        <p:txBody>
          <a:bodyPr/>
          <a:lstStyle>
            <a:lvl1pPr>
              <a:defRPr lang="es-ES_tradnl" sz="1800" b="1" dirty="0" smtClean="0">
                <a:solidFill>
                  <a:srgbClr val="FF6F4A"/>
                </a:solidFill>
                <a:latin typeface="Century Gothic" charset="0"/>
                <a:ea typeface="Century Gothic" charset="0"/>
                <a:cs typeface="Century Gothic" charset="0"/>
              </a:defRPr>
            </a:lvl1pPr>
          </a:lstStyle>
          <a:p>
            <a:pPr lvl="0"/>
            <a:r>
              <a:rPr lang="es-ES_tradnl" dirty="0" err="1"/>
              <a:t>Click</a:t>
            </a:r>
            <a:r>
              <a:rPr lang="es-ES_tradnl" dirty="0"/>
              <a:t> to </a:t>
            </a:r>
            <a:r>
              <a:rPr lang="es-ES_tradnl" dirty="0" err="1"/>
              <a:t>modify</a:t>
            </a:r>
            <a:r>
              <a:rPr lang="es-ES_tradnl" dirty="0"/>
              <a:t> </a:t>
            </a:r>
            <a:r>
              <a:rPr lang="es-ES_tradnl" dirty="0" err="1"/>
              <a:t>the</a:t>
            </a:r>
            <a:r>
              <a:rPr lang="es-ES_tradnl" dirty="0"/>
              <a:t> </a:t>
            </a:r>
            <a:r>
              <a:rPr lang="es-ES_tradnl" dirty="0" err="1"/>
              <a:t>text</a:t>
            </a:r>
            <a:r>
              <a:rPr lang="es-ES_tradnl" dirty="0"/>
              <a:t> </a:t>
            </a:r>
            <a:r>
              <a:rPr lang="es-ES_tradnl" dirty="0" err="1"/>
              <a:t>style</a:t>
            </a:r>
            <a:r>
              <a:rPr lang="es-ES_tradnl" dirty="0"/>
              <a:t> of </a:t>
            </a:r>
            <a:r>
              <a:rPr lang="es-ES_tradnl" dirty="0" err="1"/>
              <a:t>the</a:t>
            </a:r>
            <a:r>
              <a:rPr lang="es-ES_tradnl" dirty="0"/>
              <a:t> </a:t>
            </a:r>
            <a:r>
              <a:rPr lang="es-ES_tradnl" dirty="0" err="1"/>
              <a:t>pattern</a:t>
            </a:r>
            <a:r>
              <a:rPr lang="es-ES_tradnl" dirty="0"/>
              <a:t>.</a:t>
            </a:r>
          </a:p>
        </p:txBody>
      </p:sp>
      <p:sp>
        <p:nvSpPr>
          <p:cNvPr id="11" name="object 2"/>
          <p:cNvSpPr/>
          <p:nvPr userDrawn="1"/>
        </p:nvSpPr>
        <p:spPr>
          <a:xfrm>
            <a:off x="453334" y="1386421"/>
            <a:ext cx="8235000" cy="137581"/>
          </a:xfrm>
          <a:custGeom>
            <a:avLst/>
            <a:gdLst/>
            <a:ahLst/>
            <a:cxnLst/>
            <a:rect l="l" t="t" r="r" b="b"/>
            <a:pathLst>
              <a:path w="8064500">
                <a:moveTo>
                  <a:pt x="0" y="0"/>
                </a:moveTo>
                <a:lnTo>
                  <a:pt x="8063992" y="0"/>
                </a:lnTo>
              </a:path>
            </a:pathLst>
          </a:custGeom>
          <a:ln w="8999">
            <a:solidFill>
              <a:srgbClr val="CDCFD2"/>
            </a:solidFill>
          </a:ln>
        </p:spPr>
        <p:txBody>
          <a:bodyPr wrap="square" lIns="0" tIns="0" rIns="0" bIns="0" rtlCol="0"/>
          <a:lstStyle/>
          <a:p>
            <a:endParaRPr sz="1350"/>
          </a:p>
        </p:txBody>
      </p:sp>
      <p:pic>
        <p:nvPicPr>
          <p:cNvPr id="16" name="Imagen 15"/>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8025738" y="6413605"/>
            <a:ext cx="661063" cy="202413"/>
          </a:xfrm>
          <a:prstGeom prst="rect">
            <a:avLst/>
          </a:prstGeom>
        </p:spPr>
      </p:pic>
      <p:sp>
        <p:nvSpPr>
          <p:cNvPr id="17" name="object 5"/>
          <p:cNvSpPr txBox="1"/>
          <p:nvPr userDrawn="1"/>
        </p:nvSpPr>
        <p:spPr>
          <a:xfrm>
            <a:off x="474371" y="6493467"/>
            <a:ext cx="541630" cy="105157"/>
          </a:xfrm>
          <a:prstGeom prst="rect">
            <a:avLst/>
          </a:prstGeom>
        </p:spPr>
        <p:txBody>
          <a:bodyPr vert="horz" wrap="square" lIns="0" tIns="9525" rIns="0" bIns="0" rtlCol="0">
            <a:spAutoFit/>
          </a:bodyPr>
          <a:lstStyle/>
          <a:p>
            <a:pPr marL="9525">
              <a:lnSpc>
                <a:spcPct val="100000"/>
              </a:lnSpc>
              <a:spcBef>
                <a:spcPts val="75"/>
              </a:spcBef>
            </a:pPr>
            <a:r>
              <a:rPr lang="es-ES" sz="600" dirty="0">
                <a:solidFill>
                  <a:srgbClr val="888888"/>
                </a:solidFill>
                <a:latin typeface="Arial"/>
                <a:cs typeface="Arial"/>
              </a:rPr>
              <a:t>Page </a:t>
            </a:r>
            <a:fld id="{B208E919-3E8E-1A48-A613-1AF55E12D81E}" type="slidenum">
              <a:rPr lang="es-ES" sz="600" smtClean="0">
                <a:solidFill>
                  <a:srgbClr val="888888"/>
                </a:solidFill>
                <a:latin typeface="Arial"/>
                <a:cs typeface="Arial"/>
              </a:rPr>
              <a:pPr marL="9525">
                <a:lnSpc>
                  <a:spcPct val="100000"/>
                </a:lnSpc>
                <a:spcBef>
                  <a:spcPts val="75"/>
                </a:spcBef>
              </a:pPr>
              <a:t>‹#›</a:t>
            </a:fld>
            <a:endParaRPr sz="600" dirty="0">
              <a:latin typeface="Arial"/>
              <a:cs typeface="Arial"/>
            </a:endParaRPr>
          </a:p>
        </p:txBody>
      </p:sp>
      <p:sp>
        <p:nvSpPr>
          <p:cNvPr id="9" name="Marcador de texto 23"/>
          <p:cNvSpPr>
            <a:spLocks noGrp="1"/>
          </p:cNvSpPr>
          <p:nvPr>
            <p:ph type="body" sz="quarter" idx="15" hasCustomPrompt="1"/>
          </p:nvPr>
        </p:nvSpPr>
        <p:spPr>
          <a:xfrm>
            <a:off x="382867" y="1906792"/>
            <a:ext cx="2924213" cy="308088"/>
          </a:xfrm>
          <a:prstGeom prst="rect">
            <a:avLst/>
          </a:prstGeom>
        </p:spPr>
        <p:txBody>
          <a:bodyPr/>
          <a:lstStyle>
            <a:lvl1pPr>
              <a:lnSpc>
                <a:spcPts val="1650"/>
              </a:lnSpc>
              <a:defRPr lang="es-ES_tradnl" sz="1200" kern="1200" dirty="0" smtClean="0">
                <a:solidFill>
                  <a:schemeClr val="bg1">
                    <a:lumMod val="50000"/>
                  </a:schemeClr>
                </a:solidFill>
                <a:latin typeface="Century Gothic" charset="0"/>
                <a:ea typeface="Century Gothic" charset="0"/>
                <a:cs typeface="Century Gothic" charset="0"/>
              </a:defRPr>
            </a:lvl1pPr>
          </a:lstStyle>
          <a:p>
            <a:pPr lvl="0"/>
            <a:r>
              <a:rPr lang="es-ES_tradnl" dirty="0" err="1"/>
              <a:t>Click</a:t>
            </a:r>
            <a:r>
              <a:rPr lang="es-ES_tradnl" dirty="0"/>
              <a:t> to </a:t>
            </a:r>
            <a:r>
              <a:rPr lang="es-ES_tradnl" dirty="0" err="1"/>
              <a:t>modify</a:t>
            </a:r>
            <a:r>
              <a:rPr lang="es-ES_tradnl" dirty="0"/>
              <a:t> </a:t>
            </a:r>
            <a:r>
              <a:rPr lang="es-ES_tradnl" dirty="0" err="1"/>
              <a:t>the</a:t>
            </a:r>
            <a:r>
              <a:rPr lang="es-ES_tradnl" dirty="0"/>
              <a:t> </a:t>
            </a:r>
            <a:r>
              <a:rPr lang="es-ES_tradnl" dirty="0" err="1"/>
              <a:t>text</a:t>
            </a:r>
            <a:r>
              <a:rPr lang="es-ES_tradnl" dirty="0"/>
              <a:t> </a:t>
            </a:r>
            <a:r>
              <a:rPr lang="es-ES_tradnl" dirty="0" err="1"/>
              <a:t>style</a:t>
            </a:r>
            <a:r>
              <a:rPr lang="es-ES_tradnl" dirty="0"/>
              <a:t> of </a:t>
            </a:r>
            <a:r>
              <a:rPr lang="es-ES_tradnl" dirty="0" err="1"/>
              <a:t>the</a:t>
            </a:r>
            <a:r>
              <a:rPr lang="es-ES_tradnl" dirty="0"/>
              <a:t> </a:t>
            </a:r>
            <a:r>
              <a:rPr lang="es-ES_tradnl" dirty="0" err="1"/>
              <a:t>pattern</a:t>
            </a:r>
            <a:r>
              <a:rPr lang="es-ES_tradnl" dirty="0"/>
              <a:t>.</a:t>
            </a:r>
          </a:p>
        </p:txBody>
      </p:sp>
    </p:spTree>
    <p:extLst>
      <p:ext uri="{BB962C8B-B14F-4D97-AF65-F5344CB8AC3E}">
        <p14:creationId xmlns:p14="http://schemas.microsoft.com/office/powerpoint/2010/main" val="645288897"/>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11.Title and Sub Slide - Column">
    <p:spTree>
      <p:nvGrpSpPr>
        <p:cNvPr id="1" name=""/>
        <p:cNvGrpSpPr/>
        <p:nvPr/>
      </p:nvGrpSpPr>
      <p:grpSpPr>
        <a:xfrm>
          <a:off x="0" y="0"/>
          <a:ext cx="0" cy="0"/>
          <a:chOff x="0" y="0"/>
          <a:chExt cx="0" cy="0"/>
        </a:xfrm>
      </p:grpSpPr>
      <p:sp>
        <p:nvSpPr>
          <p:cNvPr id="7" name="object 2"/>
          <p:cNvSpPr/>
          <p:nvPr userDrawn="1"/>
        </p:nvSpPr>
        <p:spPr>
          <a:xfrm>
            <a:off x="459938" y="1655066"/>
            <a:ext cx="8235000" cy="45719"/>
          </a:xfrm>
          <a:custGeom>
            <a:avLst/>
            <a:gdLst/>
            <a:ahLst/>
            <a:cxnLst/>
            <a:rect l="l" t="t" r="r" b="b"/>
            <a:pathLst>
              <a:path w="8064500">
                <a:moveTo>
                  <a:pt x="0" y="0"/>
                </a:moveTo>
                <a:lnTo>
                  <a:pt x="8063992" y="0"/>
                </a:lnTo>
              </a:path>
            </a:pathLst>
          </a:custGeom>
          <a:ln w="8999">
            <a:solidFill>
              <a:srgbClr val="CDCFD2"/>
            </a:solidFill>
          </a:ln>
        </p:spPr>
        <p:txBody>
          <a:bodyPr wrap="square" lIns="0" tIns="0" rIns="0" bIns="0" rtlCol="0"/>
          <a:lstStyle/>
          <a:p>
            <a:endParaRPr sz="1350"/>
          </a:p>
        </p:txBody>
      </p:sp>
      <p:sp>
        <p:nvSpPr>
          <p:cNvPr id="10" name="Marcador de texto 23"/>
          <p:cNvSpPr>
            <a:spLocks noGrp="1"/>
          </p:cNvSpPr>
          <p:nvPr>
            <p:ph type="body" sz="quarter" idx="11" hasCustomPrompt="1"/>
          </p:nvPr>
        </p:nvSpPr>
        <p:spPr>
          <a:xfrm>
            <a:off x="381000" y="917448"/>
            <a:ext cx="8305800" cy="346087"/>
          </a:xfrm>
          <a:prstGeom prst="rect">
            <a:avLst/>
          </a:prstGeom>
        </p:spPr>
        <p:txBody>
          <a:bodyPr/>
          <a:lstStyle>
            <a:lvl1pPr>
              <a:defRPr lang="es-ES_tradnl" sz="1800" b="1" dirty="0" smtClean="0">
                <a:solidFill>
                  <a:srgbClr val="FF6F4A"/>
                </a:solidFill>
                <a:latin typeface="Century Gothic" charset="0"/>
                <a:ea typeface="Century Gothic" charset="0"/>
                <a:cs typeface="Century Gothic" charset="0"/>
              </a:defRPr>
            </a:lvl1pPr>
          </a:lstStyle>
          <a:p>
            <a:pPr lvl="0"/>
            <a:r>
              <a:rPr lang="es-ES_tradnl" dirty="0" err="1"/>
              <a:t>Click</a:t>
            </a:r>
            <a:r>
              <a:rPr lang="es-ES_tradnl" dirty="0"/>
              <a:t> to </a:t>
            </a:r>
            <a:r>
              <a:rPr lang="es-ES_tradnl" dirty="0" err="1"/>
              <a:t>modify</a:t>
            </a:r>
            <a:r>
              <a:rPr lang="es-ES_tradnl" dirty="0"/>
              <a:t> </a:t>
            </a:r>
            <a:r>
              <a:rPr lang="es-ES_tradnl" dirty="0" err="1"/>
              <a:t>the</a:t>
            </a:r>
            <a:r>
              <a:rPr lang="es-ES_tradnl" dirty="0"/>
              <a:t> </a:t>
            </a:r>
            <a:r>
              <a:rPr lang="es-ES_tradnl" dirty="0" err="1"/>
              <a:t>text</a:t>
            </a:r>
            <a:r>
              <a:rPr lang="es-ES_tradnl" dirty="0"/>
              <a:t> </a:t>
            </a:r>
            <a:r>
              <a:rPr lang="es-ES_tradnl" dirty="0" err="1"/>
              <a:t>style</a:t>
            </a:r>
            <a:r>
              <a:rPr lang="es-ES_tradnl" dirty="0"/>
              <a:t> of </a:t>
            </a:r>
            <a:r>
              <a:rPr lang="es-ES_tradnl" dirty="0" err="1"/>
              <a:t>the</a:t>
            </a:r>
            <a:r>
              <a:rPr lang="es-ES_tradnl" dirty="0"/>
              <a:t> </a:t>
            </a:r>
            <a:r>
              <a:rPr lang="es-ES_tradnl" dirty="0" err="1"/>
              <a:t>pattern</a:t>
            </a:r>
            <a:r>
              <a:rPr lang="es-ES_tradnl" dirty="0"/>
              <a:t>.</a:t>
            </a:r>
          </a:p>
        </p:txBody>
      </p:sp>
      <p:sp>
        <p:nvSpPr>
          <p:cNvPr id="11" name="Marcador de texto 23"/>
          <p:cNvSpPr>
            <a:spLocks noGrp="1"/>
          </p:cNvSpPr>
          <p:nvPr>
            <p:ph type="body" sz="quarter" idx="12" hasCustomPrompt="1"/>
          </p:nvPr>
        </p:nvSpPr>
        <p:spPr>
          <a:xfrm>
            <a:off x="381000" y="1268344"/>
            <a:ext cx="8305800" cy="286136"/>
          </a:xfrm>
          <a:prstGeom prst="rect">
            <a:avLst/>
          </a:prstGeom>
        </p:spPr>
        <p:txBody>
          <a:bodyPr/>
          <a:lstStyle>
            <a:lvl1pPr>
              <a:defRPr lang="es-ES_tradnl" sz="1500" b="1" dirty="0" smtClean="0">
                <a:solidFill>
                  <a:srgbClr val="FF6F4A"/>
                </a:solidFill>
                <a:latin typeface="Century Gothic" charset="0"/>
                <a:ea typeface="Century Gothic" charset="0"/>
                <a:cs typeface="Century Gothic" charset="0"/>
              </a:defRPr>
            </a:lvl1pPr>
          </a:lstStyle>
          <a:p>
            <a:pPr lvl="0"/>
            <a:r>
              <a:rPr lang="es-ES_tradnl" dirty="0"/>
              <a:t>- </a:t>
            </a:r>
            <a:r>
              <a:rPr lang="es-ES_tradnl" dirty="0" err="1"/>
              <a:t>Click</a:t>
            </a:r>
            <a:r>
              <a:rPr lang="es-ES_tradnl" dirty="0"/>
              <a:t> to </a:t>
            </a:r>
            <a:r>
              <a:rPr lang="es-ES_tradnl" dirty="0" err="1"/>
              <a:t>modify</a:t>
            </a:r>
            <a:r>
              <a:rPr lang="es-ES_tradnl" dirty="0"/>
              <a:t> </a:t>
            </a:r>
            <a:r>
              <a:rPr lang="es-ES_tradnl" dirty="0" err="1"/>
              <a:t>the</a:t>
            </a:r>
            <a:r>
              <a:rPr lang="es-ES_tradnl" dirty="0"/>
              <a:t> </a:t>
            </a:r>
            <a:r>
              <a:rPr lang="es-ES_tradnl" dirty="0" err="1"/>
              <a:t>text</a:t>
            </a:r>
            <a:r>
              <a:rPr lang="es-ES_tradnl" dirty="0"/>
              <a:t> </a:t>
            </a:r>
            <a:r>
              <a:rPr lang="es-ES_tradnl" dirty="0" err="1"/>
              <a:t>style</a:t>
            </a:r>
            <a:r>
              <a:rPr lang="es-ES_tradnl" dirty="0"/>
              <a:t> of </a:t>
            </a:r>
            <a:r>
              <a:rPr lang="es-ES_tradnl" dirty="0" err="1"/>
              <a:t>the</a:t>
            </a:r>
            <a:r>
              <a:rPr lang="es-ES_tradnl" dirty="0"/>
              <a:t> </a:t>
            </a:r>
            <a:r>
              <a:rPr lang="es-ES_tradnl" dirty="0" err="1"/>
              <a:t>pattern</a:t>
            </a:r>
            <a:r>
              <a:rPr lang="es-ES_tradnl" dirty="0"/>
              <a:t>.</a:t>
            </a:r>
          </a:p>
        </p:txBody>
      </p:sp>
      <p:pic>
        <p:nvPicPr>
          <p:cNvPr id="12" name="Imagen 11"/>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8025738" y="6413605"/>
            <a:ext cx="661063" cy="202413"/>
          </a:xfrm>
          <a:prstGeom prst="rect">
            <a:avLst/>
          </a:prstGeom>
        </p:spPr>
      </p:pic>
      <p:sp>
        <p:nvSpPr>
          <p:cNvPr id="13" name="object 5"/>
          <p:cNvSpPr txBox="1"/>
          <p:nvPr userDrawn="1"/>
        </p:nvSpPr>
        <p:spPr>
          <a:xfrm>
            <a:off x="474371" y="6493467"/>
            <a:ext cx="541630" cy="105157"/>
          </a:xfrm>
          <a:prstGeom prst="rect">
            <a:avLst/>
          </a:prstGeom>
        </p:spPr>
        <p:txBody>
          <a:bodyPr vert="horz" wrap="square" lIns="0" tIns="9525" rIns="0" bIns="0" rtlCol="0">
            <a:spAutoFit/>
          </a:bodyPr>
          <a:lstStyle/>
          <a:p>
            <a:pPr marL="9525">
              <a:lnSpc>
                <a:spcPct val="100000"/>
              </a:lnSpc>
              <a:spcBef>
                <a:spcPts val="75"/>
              </a:spcBef>
            </a:pPr>
            <a:r>
              <a:rPr lang="es-ES" sz="600" dirty="0">
                <a:solidFill>
                  <a:srgbClr val="888888"/>
                </a:solidFill>
                <a:latin typeface="Arial"/>
                <a:cs typeface="Arial"/>
              </a:rPr>
              <a:t>Page </a:t>
            </a:r>
            <a:fld id="{B208E919-3E8E-1A48-A613-1AF55E12D81E}" type="slidenum">
              <a:rPr lang="es-ES" sz="600" smtClean="0">
                <a:solidFill>
                  <a:srgbClr val="888888"/>
                </a:solidFill>
                <a:latin typeface="Arial"/>
                <a:cs typeface="Arial"/>
              </a:rPr>
              <a:pPr marL="9525">
                <a:lnSpc>
                  <a:spcPct val="100000"/>
                </a:lnSpc>
                <a:spcBef>
                  <a:spcPts val="75"/>
                </a:spcBef>
              </a:pPr>
              <a:t>‹#›</a:t>
            </a:fld>
            <a:endParaRPr sz="600" dirty="0">
              <a:latin typeface="Arial"/>
              <a:cs typeface="Arial"/>
            </a:endParaRPr>
          </a:p>
        </p:txBody>
      </p:sp>
      <p:cxnSp>
        <p:nvCxnSpPr>
          <p:cNvPr id="14" name="Conector recto 13"/>
          <p:cNvCxnSpPr/>
          <p:nvPr userDrawn="1"/>
        </p:nvCxnSpPr>
        <p:spPr>
          <a:xfrm>
            <a:off x="-318463" y="402588"/>
            <a:ext cx="691116" cy="0"/>
          </a:xfrm>
          <a:prstGeom prst="line">
            <a:avLst/>
          </a:prstGeom>
          <a:ln w="12700">
            <a:solidFill>
              <a:srgbClr val="B1AFB8"/>
            </a:solidFill>
          </a:ln>
        </p:spPr>
        <p:style>
          <a:lnRef idx="1">
            <a:schemeClr val="accent1"/>
          </a:lnRef>
          <a:fillRef idx="0">
            <a:schemeClr val="accent1"/>
          </a:fillRef>
          <a:effectRef idx="0">
            <a:schemeClr val="accent1"/>
          </a:effectRef>
          <a:fontRef idx="minor">
            <a:schemeClr val="tx1"/>
          </a:fontRef>
        </p:style>
      </p:cxnSp>
      <p:sp>
        <p:nvSpPr>
          <p:cNvPr id="15" name="Rectángulo 14"/>
          <p:cNvSpPr/>
          <p:nvPr userDrawn="1"/>
        </p:nvSpPr>
        <p:spPr>
          <a:xfrm>
            <a:off x="401452" y="271791"/>
            <a:ext cx="1884548" cy="219291"/>
          </a:xfrm>
          <a:prstGeom prst="rect">
            <a:avLst/>
          </a:prstGeom>
        </p:spPr>
        <p:txBody>
          <a:bodyPr wrap="square">
            <a:spAutoFit/>
          </a:bodyPr>
          <a:lstStyle/>
          <a:p>
            <a:r>
              <a:rPr lang="en-CA" sz="825" b="1" dirty="0">
                <a:solidFill>
                  <a:srgbClr val="B1AFB8"/>
                </a:solidFill>
                <a:latin typeface="Franklin Gothic Book" charset="0"/>
                <a:ea typeface="Franklin Gothic Book" charset="0"/>
                <a:cs typeface="Franklin Gothic Book" charset="0"/>
              </a:rPr>
              <a:t>Brand</a:t>
            </a:r>
            <a:r>
              <a:rPr lang="en-CA" sz="825" b="1" baseline="0" dirty="0">
                <a:solidFill>
                  <a:srgbClr val="B1AFB8"/>
                </a:solidFill>
                <a:latin typeface="Franklin Gothic Book" charset="0"/>
                <a:ea typeface="Franklin Gothic Book" charset="0"/>
                <a:cs typeface="Franklin Gothic Book" charset="0"/>
              </a:rPr>
              <a:t> Presentation</a:t>
            </a:r>
            <a:endParaRPr lang="es-ES_tradnl" sz="825" dirty="0"/>
          </a:p>
        </p:txBody>
      </p:sp>
      <p:sp>
        <p:nvSpPr>
          <p:cNvPr id="18" name="Marcador de texto 23"/>
          <p:cNvSpPr>
            <a:spLocks noGrp="1"/>
          </p:cNvSpPr>
          <p:nvPr>
            <p:ph type="body" sz="quarter" idx="15" hasCustomPrompt="1"/>
          </p:nvPr>
        </p:nvSpPr>
        <p:spPr>
          <a:xfrm>
            <a:off x="382867" y="1906792"/>
            <a:ext cx="2924213" cy="308088"/>
          </a:xfrm>
          <a:prstGeom prst="rect">
            <a:avLst/>
          </a:prstGeom>
        </p:spPr>
        <p:txBody>
          <a:bodyPr/>
          <a:lstStyle>
            <a:lvl1pPr>
              <a:lnSpc>
                <a:spcPts val="1650"/>
              </a:lnSpc>
              <a:defRPr lang="es-ES_tradnl" sz="1200" kern="1200" dirty="0" smtClean="0">
                <a:solidFill>
                  <a:schemeClr val="bg1">
                    <a:lumMod val="50000"/>
                  </a:schemeClr>
                </a:solidFill>
                <a:latin typeface="Century Gothic" charset="0"/>
                <a:ea typeface="Century Gothic" charset="0"/>
                <a:cs typeface="Century Gothic" charset="0"/>
              </a:defRPr>
            </a:lvl1pPr>
          </a:lstStyle>
          <a:p>
            <a:pPr lvl="0"/>
            <a:r>
              <a:rPr lang="es-ES_tradnl" dirty="0" err="1"/>
              <a:t>Click</a:t>
            </a:r>
            <a:r>
              <a:rPr lang="es-ES_tradnl" dirty="0"/>
              <a:t> to </a:t>
            </a:r>
            <a:r>
              <a:rPr lang="es-ES_tradnl" dirty="0" err="1"/>
              <a:t>modify</a:t>
            </a:r>
            <a:r>
              <a:rPr lang="es-ES_tradnl" dirty="0"/>
              <a:t> </a:t>
            </a:r>
            <a:r>
              <a:rPr lang="es-ES_tradnl" dirty="0" err="1"/>
              <a:t>the</a:t>
            </a:r>
            <a:r>
              <a:rPr lang="es-ES_tradnl" dirty="0"/>
              <a:t> </a:t>
            </a:r>
            <a:r>
              <a:rPr lang="es-ES_tradnl" dirty="0" err="1"/>
              <a:t>text</a:t>
            </a:r>
            <a:r>
              <a:rPr lang="es-ES_tradnl" dirty="0"/>
              <a:t> </a:t>
            </a:r>
            <a:r>
              <a:rPr lang="es-ES_tradnl" dirty="0" err="1"/>
              <a:t>style</a:t>
            </a:r>
            <a:r>
              <a:rPr lang="es-ES_tradnl" dirty="0"/>
              <a:t> of </a:t>
            </a:r>
            <a:r>
              <a:rPr lang="es-ES_tradnl" dirty="0" err="1"/>
              <a:t>the</a:t>
            </a:r>
            <a:r>
              <a:rPr lang="es-ES_tradnl" dirty="0"/>
              <a:t> </a:t>
            </a:r>
            <a:r>
              <a:rPr lang="es-ES_tradnl" dirty="0" err="1"/>
              <a:t>pattern</a:t>
            </a:r>
            <a:r>
              <a:rPr lang="es-ES_tradnl" dirty="0"/>
              <a:t>.</a:t>
            </a:r>
          </a:p>
        </p:txBody>
      </p:sp>
    </p:spTree>
    <p:extLst>
      <p:ext uri="{BB962C8B-B14F-4D97-AF65-F5344CB8AC3E}">
        <p14:creationId xmlns:p14="http://schemas.microsoft.com/office/powerpoint/2010/main" val="2681850502"/>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12.Title Slide - Column">
    <p:spTree>
      <p:nvGrpSpPr>
        <p:cNvPr id="1" name=""/>
        <p:cNvGrpSpPr/>
        <p:nvPr/>
      </p:nvGrpSpPr>
      <p:grpSpPr>
        <a:xfrm>
          <a:off x="0" y="0"/>
          <a:ext cx="0" cy="0"/>
          <a:chOff x="0" y="0"/>
          <a:chExt cx="0" cy="0"/>
        </a:xfrm>
      </p:grpSpPr>
      <p:cxnSp>
        <p:nvCxnSpPr>
          <p:cNvPr id="3" name="Conector recto 2"/>
          <p:cNvCxnSpPr/>
          <p:nvPr userDrawn="1"/>
        </p:nvCxnSpPr>
        <p:spPr>
          <a:xfrm>
            <a:off x="-318463" y="402588"/>
            <a:ext cx="691116" cy="0"/>
          </a:xfrm>
          <a:prstGeom prst="line">
            <a:avLst/>
          </a:prstGeom>
          <a:ln w="12700">
            <a:solidFill>
              <a:srgbClr val="B1AFB8"/>
            </a:solidFill>
          </a:ln>
        </p:spPr>
        <p:style>
          <a:lnRef idx="1">
            <a:schemeClr val="accent1"/>
          </a:lnRef>
          <a:fillRef idx="0">
            <a:schemeClr val="accent1"/>
          </a:fillRef>
          <a:effectRef idx="0">
            <a:schemeClr val="accent1"/>
          </a:effectRef>
          <a:fontRef idx="minor">
            <a:schemeClr val="tx1"/>
          </a:fontRef>
        </p:style>
      </p:cxnSp>
      <p:sp>
        <p:nvSpPr>
          <p:cNvPr id="4" name="Rectángulo 3"/>
          <p:cNvSpPr/>
          <p:nvPr userDrawn="1"/>
        </p:nvSpPr>
        <p:spPr>
          <a:xfrm>
            <a:off x="401452" y="271791"/>
            <a:ext cx="1884548" cy="219291"/>
          </a:xfrm>
          <a:prstGeom prst="rect">
            <a:avLst/>
          </a:prstGeom>
        </p:spPr>
        <p:txBody>
          <a:bodyPr wrap="square">
            <a:spAutoFit/>
          </a:bodyPr>
          <a:lstStyle/>
          <a:p>
            <a:r>
              <a:rPr lang="en-CA" sz="825" b="1" dirty="0">
                <a:solidFill>
                  <a:srgbClr val="B1AFB8"/>
                </a:solidFill>
                <a:latin typeface="Franklin Gothic Book" charset="0"/>
                <a:ea typeface="Franklin Gothic Book" charset="0"/>
                <a:cs typeface="Franklin Gothic Book" charset="0"/>
              </a:rPr>
              <a:t>Brand</a:t>
            </a:r>
            <a:r>
              <a:rPr lang="en-CA" sz="825" b="1" baseline="0" dirty="0">
                <a:solidFill>
                  <a:srgbClr val="B1AFB8"/>
                </a:solidFill>
                <a:latin typeface="Franklin Gothic Book" charset="0"/>
                <a:ea typeface="Franklin Gothic Book" charset="0"/>
                <a:cs typeface="Franklin Gothic Book" charset="0"/>
              </a:rPr>
              <a:t> Presentation</a:t>
            </a:r>
            <a:endParaRPr lang="es-ES_tradnl" sz="825" dirty="0"/>
          </a:p>
        </p:txBody>
      </p:sp>
      <p:sp>
        <p:nvSpPr>
          <p:cNvPr id="5" name="Marcador de texto 23"/>
          <p:cNvSpPr>
            <a:spLocks noGrp="1"/>
          </p:cNvSpPr>
          <p:nvPr>
            <p:ph type="body" sz="quarter" idx="11" hasCustomPrompt="1"/>
          </p:nvPr>
        </p:nvSpPr>
        <p:spPr>
          <a:xfrm>
            <a:off x="381000" y="913109"/>
            <a:ext cx="8305800" cy="350426"/>
          </a:xfrm>
          <a:prstGeom prst="rect">
            <a:avLst/>
          </a:prstGeom>
        </p:spPr>
        <p:txBody>
          <a:bodyPr/>
          <a:lstStyle>
            <a:lvl1pPr>
              <a:defRPr lang="es-ES_tradnl" sz="1800" b="1" dirty="0" smtClean="0">
                <a:solidFill>
                  <a:srgbClr val="FF6F4A"/>
                </a:solidFill>
                <a:latin typeface="Century Gothic" charset="0"/>
                <a:ea typeface="Century Gothic" charset="0"/>
                <a:cs typeface="Century Gothic" charset="0"/>
              </a:defRPr>
            </a:lvl1pPr>
          </a:lstStyle>
          <a:p>
            <a:pPr lvl="0"/>
            <a:r>
              <a:rPr lang="es-ES_tradnl" dirty="0" err="1"/>
              <a:t>Click</a:t>
            </a:r>
            <a:r>
              <a:rPr lang="es-ES_tradnl" dirty="0"/>
              <a:t> to </a:t>
            </a:r>
            <a:r>
              <a:rPr lang="es-ES_tradnl" dirty="0" err="1"/>
              <a:t>modify</a:t>
            </a:r>
            <a:r>
              <a:rPr lang="es-ES_tradnl" dirty="0"/>
              <a:t> </a:t>
            </a:r>
            <a:r>
              <a:rPr lang="es-ES_tradnl" dirty="0" err="1"/>
              <a:t>the</a:t>
            </a:r>
            <a:r>
              <a:rPr lang="es-ES_tradnl" dirty="0"/>
              <a:t> </a:t>
            </a:r>
            <a:r>
              <a:rPr lang="es-ES_tradnl" dirty="0" err="1"/>
              <a:t>text</a:t>
            </a:r>
            <a:r>
              <a:rPr lang="es-ES_tradnl" dirty="0"/>
              <a:t> </a:t>
            </a:r>
            <a:r>
              <a:rPr lang="es-ES_tradnl" dirty="0" err="1"/>
              <a:t>style</a:t>
            </a:r>
            <a:r>
              <a:rPr lang="es-ES_tradnl" dirty="0"/>
              <a:t> of </a:t>
            </a:r>
            <a:r>
              <a:rPr lang="es-ES_tradnl" dirty="0" err="1"/>
              <a:t>the</a:t>
            </a:r>
            <a:r>
              <a:rPr lang="es-ES_tradnl" dirty="0"/>
              <a:t> </a:t>
            </a:r>
            <a:r>
              <a:rPr lang="es-ES_tradnl" dirty="0" err="1"/>
              <a:t>pattern</a:t>
            </a:r>
            <a:r>
              <a:rPr lang="es-ES_tradnl" dirty="0"/>
              <a:t>.</a:t>
            </a:r>
          </a:p>
        </p:txBody>
      </p:sp>
      <p:sp>
        <p:nvSpPr>
          <p:cNvPr id="6" name="object 2"/>
          <p:cNvSpPr/>
          <p:nvPr userDrawn="1"/>
        </p:nvSpPr>
        <p:spPr>
          <a:xfrm>
            <a:off x="453334" y="1386421"/>
            <a:ext cx="8235000" cy="137581"/>
          </a:xfrm>
          <a:custGeom>
            <a:avLst/>
            <a:gdLst/>
            <a:ahLst/>
            <a:cxnLst/>
            <a:rect l="l" t="t" r="r" b="b"/>
            <a:pathLst>
              <a:path w="8064500">
                <a:moveTo>
                  <a:pt x="0" y="0"/>
                </a:moveTo>
                <a:lnTo>
                  <a:pt x="8063992" y="0"/>
                </a:lnTo>
              </a:path>
            </a:pathLst>
          </a:custGeom>
          <a:ln w="8999">
            <a:solidFill>
              <a:srgbClr val="CDCFD2"/>
            </a:solidFill>
          </a:ln>
        </p:spPr>
        <p:txBody>
          <a:bodyPr wrap="square" lIns="0" tIns="0" rIns="0" bIns="0" rtlCol="0"/>
          <a:lstStyle/>
          <a:p>
            <a:endParaRPr sz="1350"/>
          </a:p>
        </p:txBody>
      </p:sp>
      <p:pic>
        <p:nvPicPr>
          <p:cNvPr id="7" name="Imagen 6"/>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8025738" y="6413605"/>
            <a:ext cx="661063" cy="202413"/>
          </a:xfrm>
          <a:prstGeom prst="rect">
            <a:avLst/>
          </a:prstGeom>
        </p:spPr>
      </p:pic>
      <p:sp>
        <p:nvSpPr>
          <p:cNvPr id="8" name="object 5"/>
          <p:cNvSpPr txBox="1"/>
          <p:nvPr userDrawn="1"/>
        </p:nvSpPr>
        <p:spPr>
          <a:xfrm>
            <a:off x="474371" y="6493467"/>
            <a:ext cx="541630" cy="105157"/>
          </a:xfrm>
          <a:prstGeom prst="rect">
            <a:avLst/>
          </a:prstGeom>
        </p:spPr>
        <p:txBody>
          <a:bodyPr vert="horz" wrap="square" lIns="0" tIns="9525" rIns="0" bIns="0" rtlCol="0">
            <a:spAutoFit/>
          </a:bodyPr>
          <a:lstStyle/>
          <a:p>
            <a:pPr marL="9525">
              <a:lnSpc>
                <a:spcPct val="100000"/>
              </a:lnSpc>
              <a:spcBef>
                <a:spcPts val="75"/>
              </a:spcBef>
            </a:pPr>
            <a:r>
              <a:rPr lang="es-ES" sz="600" dirty="0">
                <a:solidFill>
                  <a:srgbClr val="888888"/>
                </a:solidFill>
                <a:latin typeface="Arial"/>
                <a:cs typeface="Arial"/>
              </a:rPr>
              <a:t>Page </a:t>
            </a:r>
            <a:fld id="{B208E919-3E8E-1A48-A613-1AF55E12D81E}" type="slidenum">
              <a:rPr lang="es-ES" sz="600" smtClean="0">
                <a:solidFill>
                  <a:srgbClr val="888888"/>
                </a:solidFill>
                <a:latin typeface="Arial"/>
                <a:cs typeface="Arial"/>
              </a:rPr>
              <a:pPr marL="9525">
                <a:lnSpc>
                  <a:spcPct val="100000"/>
                </a:lnSpc>
                <a:spcBef>
                  <a:spcPts val="75"/>
                </a:spcBef>
              </a:pPr>
              <a:t>‹#›</a:t>
            </a:fld>
            <a:endParaRPr sz="600" dirty="0">
              <a:latin typeface="Arial"/>
              <a:cs typeface="Arial"/>
            </a:endParaRPr>
          </a:p>
        </p:txBody>
      </p:sp>
      <p:sp>
        <p:nvSpPr>
          <p:cNvPr id="9" name="Marcador de texto 23"/>
          <p:cNvSpPr>
            <a:spLocks noGrp="1"/>
          </p:cNvSpPr>
          <p:nvPr>
            <p:ph type="body" sz="quarter" idx="15" hasCustomPrompt="1"/>
          </p:nvPr>
        </p:nvSpPr>
        <p:spPr>
          <a:xfrm>
            <a:off x="6040876" y="1906791"/>
            <a:ext cx="2630684" cy="337055"/>
          </a:xfrm>
          <a:prstGeom prst="rect">
            <a:avLst/>
          </a:prstGeom>
        </p:spPr>
        <p:txBody>
          <a:bodyPr/>
          <a:lstStyle>
            <a:lvl1pPr>
              <a:lnSpc>
                <a:spcPts val="1650"/>
              </a:lnSpc>
              <a:defRPr lang="es-ES_tradnl" sz="1200" kern="1200" dirty="0" smtClean="0">
                <a:solidFill>
                  <a:schemeClr val="bg1">
                    <a:lumMod val="50000"/>
                  </a:schemeClr>
                </a:solidFill>
                <a:latin typeface="Century Gothic" charset="0"/>
                <a:ea typeface="Century Gothic" charset="0"/>
                <a:cs typeface="Century Gothic" charset="0"/>
              </a:defRPr>
            </a:lvl1pPr>
          </a:lstStyle>
          <a:p>
            <a:pPr lvl="0"/>
            <a:r>
              <a:rPr lang="es-ES_tradnl" dirty="0" err="1"/>
              <a:t>Click</a:t>
            </a:r>
            <a:r>
              <a:rPr lang="es-ES_tradnl" dirty="0"/>
              <a:t> to </a:t>
            </a:r>
            <a:r>
              <a:rPr lang="es-ES_tradnl" dirty="0" err="1"/>
              <a:t>modify</a:t>
            </a:r>
            <a:r>
              <a:rPr lang="es-ES_tradnl" dirty="0"/>
              <a:t> </a:t>
            </a:r>
            <a:r>
              <a:rPr lang="es-ES_tradnl" dirty="0" err="1"/>
              <a:t>the</a:t>
            </a:r>
            <a:r>
              <a:rPr lang="es-ES_tradnl" dirty="0"/>
              <a:t> </a:t>
            </a:r>
            <a:r>
              <a:rPr lang="es-ES_tradnl" dirty="0" err="1"/>
              <a:t>text</a:t>
            </a:r>
            <a:r>
              <a:rPr lang="es-ES_tradnl" dirty="0"/>
              <a:t> </a:t>
            </a:r>
            <a:r>
              <a:rPr lang="es-ES_tradnl" dirty="0" err="1"/>
              <a:t>style</a:t>
            </a:r>
            <a:r>
              <a:rPr lang="es-ES_tradnl" dirty="0"/>
              <a:t> of </a:t>
            </a:r>
            <a:r>
              <a:rPr lang="es-ES_tradnl" dirty="0" err="1"/>
              <a:t>the</a:t>
            </a:r>
            <a:r>
              <a:rPr lang="es-ES_tradnl" dirty="0"/>
              <a:t> </a:t>
            </a:r>
            <a:r>
              <a:rPr lang="es-ES_tradnl" dirty="0" err="1"/>
              <a:t>pattern</a:t>
            </a:r>
            <a:r>
              <a:rPr lang="es-ES_tradnl" dirty="0"/>
              <a:t>.</a:t>
            </a:r>
          </a:p>
        </p:txBody>
      </p:sp>
    </p:spTree>
    <p:extLst>
      <p:ext uri="{BB962C8B-B14F-4D97-AF65-F5344CB8AC3E}">
        <p14:creationId xmlns:p14="http://schemas.microsoft.com/office/powerpoint/2010/main" val="1698350105"/>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12.Title and Sub Slide - Column">
    <p:spTree>
      <p:nvGrpSpPr>
        <p:cNvPr id="1" name=""/>
        <p:cNvGrpSpPr/>
        <p:nvPr/>
      </p:nvGrpSpPr>
      <p:grpSpPr>
        <a:xfrm>
          <a:off x="0" y="0"/>
          <a:ext cx="0" cy="0"/>
          <a:chOff x="0" y="0"/>
          <a:chExt cx="0" cy="0"/>
        </a:xfrm>
      </p:grpSpPr>
      <p:sp>
        <p:nvSpPr>
          <p:cNvPr id="3" name="object 2"/>
          <p:cNvSpPr/>
          <p:nvPr userDrawn="1"/>
        </p:nvSpPr>
        <p:spPr>
          <a:xfrm>
            <a:off x="459938" y="1655066"/>
            <a:ext cx="8235000" cy="45719"/>
          </a:xfrm>
          <a:custGeom>
            <a:avLst/>
            <a:gdLst/>
            <a:ahLst/>
            <a:cxnLst/>
            <a:rect l="l" t="t" r="r" b="b"/>
            <a:pathLst>
              <a:path w="8064500">
                <a:moveTo>
                  <a:pt x="0" y="0"/>
                </a:moveTo>
                <a:lnTo>
                  <a:pt x="8063992" y="0"/>
                </a:lnTo>
              </a:path>
            </a:pathLst>
          </a:custGeom>
          <a:ln w="8999">
            <a:solidFill>
              <a:srgbClr val="CDCFD2"/>
            </a:solidFill>
          </a:ln>
        </p:spPr>
        <p:txBody>
          <a:bodyPr wrap="square" lIns="0" tIns="0" rIns="0" bIns="0" rtlCol="0"/>
          <a:lstStyle/>
          <a:p>
            <a:endParaRPr sz="1350"/>
          </a:p>
        </p:txBody>
      </p:sp>
      <p:sp>
        <p:nvSpPr>
          <p:cNvPr id="4" name="Marcador de texto 23"/>
          <p:cNvSpPr>
            <a:spLocks noGrp="1"/>
          </p:cNvSpPr>
          <p:nvPr>
            <p:ph type="body" sz="quarter" idx="11" hasCustomPrompt="1"/>
          </p:nvPr>
        </p:nvSpPr>
        <p:spPr>
          <a:xfrm>
            <a:off x="381000" y="917448"/>
            <a:ext cx="8305800" cy="346087"/>
          </a:xfrm>
          <a:prstGeom prst="rect">
            <a:avLst/>
          </a:prstGeom>
        </p:spPr>
        <p:txBody>
          <a:bodyPr/>
          <a:lstStyle>
            <a:lvl1pPr>
              <a:defRPr lang="es-ES_tradnl" sz="1800" b="1" dirty="0" smtClean="0">
                <a:solidFill>
                  <a:srgbClr val="FF6F4A"/>
                </a:solidFill>
                <a:latin typeface="Century Gothic" charset="0"/>
                <a:ea typeface="Century Gothic" charset="0"/>
                <a:cs typeface="Century Gothic" charset="0"/>
              </a:defRPr>
            </a:lvl1pPr>
          </a:lstStyle>
          <a:p>
            <a:pPr lvl="0"/>
            <a:r>
              <a:rPr lang="es-ES_tradnl" dirty="0" err="1"/>
              <a:t>Click</a:t>
            </a:r>
            <a:r>
              <a:rPr lang="es-ES_tradnl" dirty="0"/>
              <a:t> to </a:t>
            </a:r>
            <a:r>
              <a:rPr lang="es-ES_tradnl" dirty="0" err="1"/>
              <a:t>modify</a:t>
            </a:r>
            <a:r>
              <a:rPr lang="es-ES_tradnl" dirty="0"/>
              <a:t> </a:t>
            </a:r>
            <a:r>
              <a:rPr lang="es-ES_tradnl" dirty="0" err="1"/>
              <a:t>the</a:t>
            </a:r>
            <a:r>
              <a:rPr lang="es-ES_tradnl" dirty="0"/>
              <a:t> </a:t>
            </a:r>
            <a:r>
              <a:rPr lang="es-ES_tradnl" dirty="0" err="1"/>
              <a:t>text</a:t>
            </a:r>
            <a:r>
              <a:rPr lang="es-ES_tradnl" dirty="0"/>
              <a:t> </a:t>
            </a:r>
            <a:r>
              <a:rPr lang="es-ES_tradnl" dirty="0" err="1"/>
              <a:t>style</a:t>
            </a:r>
            <a:r>
              <a:rPr lang="es-ES_tradnl" dirty="0"/>
              <a:t> of </a:t>
            </a:r>
            <a:r>
              <a:rPr lang="es-ES_tradnl" dirty="0" err="1"/>
              <a:t>the</a:t>
            </a:r>
            <a:r>
              <a:rPr lang="es-ES_tradnl" dirty="0"/>
              <a:t> </a:t>
            </a:r>
            <a:r>
              <a:rPr lang="es-ES_tradnl" dirty="0" err="1"/>
              <a:t>pattern</a:t>
            </a:r>
            <a:r>
              <a:rPr lang="es-ES_tradnl" dirty="0"/>
              <a:t>.</a:t>
            </a:r>
          </a:p>
        </p:txBody>
      </p:sp>
      <p:sp>
        <p:nvSpPr>
          <p:cNvPr id="5" name="Marcador de texto 23"/>
          <p:cNvSpPr>
            <a:spLocks noGrp="1"/>
          </p:cNvSpPr>
          <p:nvPr>
            <p:ph type="body" sz="quarter" idx="12" hasCustomPrompt="1"/>
          </p:nvPr>
        </p:nvSpPr>
        <p:spPr>
          <a:xfrm>
            <a:off x="381000" y="1268344"/>
            <a:ext cx="8305800" cy="286136"/>
          </a:xfrm>
          <a:prstGeom prst="rect">
            <a:avLst/>
          </a:prstGeom>
        </p:spPr>
        <p:txBody>
          <a:bodyPr/>
          <a:lstStyle>
            <a:lvl1pPr>
              <a:defRPr lang="es-ES_tradnl" sz="1500" b="1" dirty="0" smtClean="0">
                <a:solidFill>
                  <a:srgbClr val="FF6F4A"/>
                </a:solidFill>
                <a:latin typeface="Century Gothic" charset="0"/>
                <a:ea typeface="Century Gothic" charset="0"/>
                <a:cs typeface="Century Gothic" charset="0"/>
              </a:defRPr>
            </a:lvl1pPr>
          </a:lstStyle>
          <a:p>
            <a:pPr lvl="0"/>
            <a:r>
              <a:rPr lang="es-ES_tradnl" dirty="0"/>
              <a:t>- </a:t>
            </a:r>
            <a:r>
              <a:rPr lang="es-ES_tradnl" dirty="0" err="1"/>
              <a:t>Click</a:t>
            </a:r>
            <a:r>
              <a:rPr lang="es-ES_tradnl" dirty="0"/>
              <a:t> to </a:t>
            </a:r>
            <a:r>
              <a:rPr lang="es-ES_tradnl" dirty="0" err="1"/>
              <a:t>modify</a:t>
            </a:r>
            <a:r>
              <a:rPr lang="es-ES_tradnl" dirty="0"/>
              <a:t> </a:t>
            </a:r>
            <a:r>
              <a:rPr lang="es-ES_tradnl" dirty="0" err="1"/>
              <a:t>the</a:t>
            </a:r>
            <a:r>
              <a:rPr lang="es-ES_tradnl" dirty="0"/>
              <a:t> </a:t>
            </a:r>
            <a:r>
              <a:rPr lang="es-ES_tradnl" dirty="0" err="1"/>
              <a:t>text</a:t>
            </a:r>
            <a:r>
              <a:rPr lang="es-ES_tradnl" dirty="0"/>
              <a:t> </a:t>
            </a:r>
            <a:r>
              <a:rPr lang="es-ES_tradnl" dirty="0" err="1"/>
              <a:t>style</a:t>
            </a:r>
            <a:r>
              <a:rPr lang="es-ES_tradnl" dirty="0"/>
              <a:t> of </a:t>
            </a:r>
            <a:r>
              <a:rPr lang="es-ES_tradnl" dirty="0" err="1"/>
              <a:t>the</a:t>
            </a:r>
            <a:r>
              <a:rPr lang="es-ES_tradnl" dirty="0"/>
              <a:t> </a:t>
            </a:r>
            <a:r>
              <a:rPr lang="es-ES_tradnl" dirty="0" err="1"/>
              <a:t>pattern</a:t>
            </a:r>
            <a:r>
              <a:rPr lang="es-ES_tradnl" dirty="0"/>
              <a:t>.</a:t>
            </a:r>
          </a:p>
        </p:txBody>
      </p:sp>
      <p:pic>
        <p:nvPicPr>
          <p:cNvPr id="6" name="Imagen 5"/>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8025738" y="6413605"/>
            <a:ext cx="661063" cy="202413"/>
          </a:xfrm>
          <a:prstGeom prst="rect">
            <a:avLst/>
          </a:prstGeom>
        </p:spPr>
      </p:pic>
      <p:sp>
        <p:nvSpPr>
          <p:cNvPr id="7" name="object 5"/>
          <p:cNvSpPr txBox="1"/>
          <p:nvPr userDrawn="1"/>
        </p:nvSpPr>
        <p:spPr>
          <a:xfrm>
            <a:off x="474371" y="6493467"/>
            <a:ext cx="541630" cy="105157"/>
          </a:xfrm>
          <a:prstGeom prst="rect">
            <a:avLst/>
          </a:prstGeom>
        </p:spPr>
        <p:txBody>
          <a:bodyPr vert="horz" wrap="square" lIns="0" tIns="9525" rIns="0" bIns="0" rtlCol="0">
            <a:spAutoFit/>
          </a:bodyPr>
          <a:lstStyle/>
          <a:p>
            <a:pPr marL="9525">
              <a:lnSpc>
                <a:spcPct val="100000"/>
              </a:lnSpc>
              <a:spcBef>
                <a:spcPts val="75"/>
              </a:spcBef>
            </a:pPr>
            <a:r>
              <a:rPr lang="es-ES" sz="600" dirty="0">
                <a:solidFill>
                  <a:srgbClr val="888888"/>
                </a:solidFill>
                <a:latin typeface="Arial"/>
                <a:cs typeface="Arial"/>
              </a:rPr>
              <a:t>Page </a:t>
            </a:r>
            <a:fld id="{B208E919-3E8E-1A48-A613-1AF55E12D81E}" type="slidenum">
              <a:rPr lang="es-ES" sz="600" smtClean="0">
                <a:solidFill>
                  <a:srgbClr val="888888"/>
                </a:solidFill>
                <a:latin typeface="Arial"/>
                <a:cs typeface="Arial"/>
              </a:rPr>
              <a:pPr marL="9525">
                <a:lnSpc>
                  <a:spcPct val="100000"/>
                </a:lnSpc>
                <a:spcBef>
                  <a:spcPts val="75"/>
                </a:spcBef>
              </a:pPr>
              <a:t>‹#›</a:t>
            </a:fld>
            <a:endParaRPr sz="600" dirty="0">
              <a:latin typeface="Arial"/>
              <a:cs typeface="Arial"/>
            </a:endParaRPr>
          </a:p>
        </p:txBody>
      </p:sp>
      <p:cxnSp>
        <p:nvCxnSpPr>
          <p:cNvPr id="8" name="Conector recto 7"/>
          <p:cNvCxnSpPr/>
          <p:nvPr userDrawn="1"/>
        </p:nvCxnSpPr>
        <p:spPr>
          <a:xfrm>
            <a:off x="-318463" y="402588"/>
            <a:ext cx="691116" cy="0"/>
          </a:xfrm>
          <a:prstGeom prst="line">
            <a:avLst/>
          </a:prstGeom>
          <a:ln w="12700">
            <a:solidFill>
              <a:srgbClr val="B1AFB8"/>
            </a:solidFill>
          </a:ln>
        </p:spPr>
        <p:style>
          <a:lnRef idx="1">
            <a:schemeClr val="accent1"/>
          </a:lnRef>
          <a:fillRef idx="0">
            <a:schemeClr val="accent1"/>
          </a:fillRef>
          <a:effectRef idx="0">
            <a:schemeClr val="accent1"/>
          </a:effectRef>
          <a:fontRef idx="minor">
            <a:schemeClr val="tx1"/>
          </a:fontRef>
        </p:style>
      </p:cxnSp>
      <p:sp>
        <p:nvSpPr>
          <p:cNvPr id="9" name="Rectángulo 8"/>
          <p:cNvSpPr/>
          <p:nvPr userDrawn="1"/>
        </p:nvSpPr>
        <p:spPr>
          <a:xfrm>
            <a:off x="401452" y="271791"/>
            <a:ext cx="1884548" cy="219291"/>
          </a:xfrm>
          <a:prstGeom prst="rect">
            <a:avLst/>
          </a:prstGeom>
        </p:spPr>
        <p:txBody>
          <a:bodyPr wrap="square">
            <a:spAutoFit/>
          </a:bodyPr>
          <a:lstStyle/>
          <a:p>
            <a:r>
              <a:rPr lang="en-CA" sz="825" b="1" dirty="0">
                <a:solidFill>
                  <a:srgbClr val="B1AFB8"/>
                </a:solidFill>
                <a:latin typeface="Franklin Gothic Book" charset="0"/>
                <a:ea typeface="Franklin Gothic Book" charset="0"/>
                <a:cs typeface="Franklin Gothic Book" charset="0"/>
              </a:rPr>
              <a:t>Brand</a:t>
            </a:r>
            <a:r>
              <a:rPr lang="en-CA" sz="825" b="1" baseline="0" dirty="0">
                <a:solidFill>
                  <a:srgbClr val="B1AFB8"/>
                </a:solidFill>
                <a:latin typeface="Franklin Gothic Book" charset="0"/>
                <a:ea typeface="Franklin Gothic Book" charset="0"/>
                <a:cs typeface="Franklin Gothic Book" charset="0"/>
              </a:rPr>
              <a:t> Presentation</a:t>
            </a:r>
            <a:endParaRPr lang="es-ES_tradnl" sz="825" dirty="0"/>
          </a:p>
        </p:txBody>
      </p:sp>
      <p:sp>
        <p:nvSpPr>
          <p:cNvPr id="12" name="Marcador de texto 23"/>
          <p:cNvSpPr>
            <a:spLocks noGrp="1"/>
          </p:cNvSpPr>
          <p:nvPr>
            <p:ph type="body" sz="quarter" idx="15" hasCustomPrompt="1"/>
          </p:nvPr>
        </p:nvSpPr>
        <p:spPr>
          <a:xfrm>
            <a:off x="6040876" y="1906791"/>
            <a:ext cx="2630684" cy="337055"/>
          </a:xfrm>
          <a:prstGeom prst="rect">
            <a:avLst/>
          </a:prstGeom>
        </p:spPr>
        <p:txBody>
          <a:bodyPr/>
          <a:lstStyle>
            <a:lvl1pPr>
              <a:lnSpc>
                <a:spcPts val="1650"/>
              </a:lnSpc>
              <a:defRPr lang="es-ES_tradnl" sz="1200" kern="1200" dirty="0" smtClean="0">
                <a:solidFill>
                  <a:schemeClr val="bg1">
                    <a:lumMod val="50000"/>
                  </a:schemeClr>
                </a:solidFill>
                <a:latin typeface="Century Gothic" charset="0"/>
                <a:ea typeface="Century Gothic" charset="0"/>
                <a:cs typeface="Century Gothic" charset="0"/>
              </a:defRPr>
            </a:lvl1pPr>
          </a:lstStyle>
          <a:p>
            <a:pPr lvl="0"/>
            <a:r>
              <a:rPr lang="es-ES_tradnl" dirty="0" err="1"/>
              <a:t>Click</a:t>
            </a:r>
            <a:r>
              <a:rPr lang="es-ES_tradnl" dirty="0"/>
              <a:t> to </a:t>
            </a:r>
            <a:r>
              <a:rPr lang="es-ES_tradnl" dirty="0" err="1"/>
              <a:t>modify</a:t>
            </a:r>
            <a:r>
              <a:rPr lang="es-ES_tradnl" dirty="0"/>
              <a:t> </a:t>
            </a:r>
            <a:r>
              <a:rPr lang="es-ES_tradnl" dirty="0" err="1"/>
              <a:t>the</a:t>
            </a:r>
            <a:r>
              <a:rPr lang="es-ES_tradnl" dirty="0"/>
              <a:t> </a:t>
            </a:r>
            <a:r>
              <a:rPr lang="es-ES_tradnl" dirty="0" err="1"/>
              <a:t>text</a:t>
            </a:r>
            <a:r>
              <a:rPr lang="es-ES_tradnl" dirty="0"/>
              <a:t> </a:t>
            </a:r>
            <a:r>
              <a:rPr lang="es-ES_tradnl" dirty="0" err="1"/>
              <a:t>style</a:t>
            </a:r>
            <a:r>
              <a:rPr lang="es-ES_tradnl" dirty="0"/>
              <a:t> of </a:t>
            </a:r>
            <a:r>
              <a:rPr lang="es-ES_tradnl" dirty="0" err="1"/>
              <a:t>the</a:t>
            </a:r>
            <a:r>
              <a:rPr lang="es-ES_tradnl" dirty="0"/>
              <a:t> </a:t>
            </a:r>
            <a:r>
              <a:rPr lang="es-ES_tradnl" dirty="0" err="1"/>
              <a:t>pattern</a:t>
            </a:r>
            <a:r>
              <a:rPr lang="es-ES_tradnl" dirty="0"/>
              <a:t>.</a:t>
            </a:r>
          </a:p>
        </p:txBody>
      </p:sp>
    </p:spTree>
    <p:extLst>
      <p:ext uri="{BB962C8B-B14F-4D97-AF65-F5344CB8AC3E}">
        <p14:creationId xmlns:p14="http://schemas.microsoft.com/office/powerpoint/2010/main" val="3142051956"/>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13.Title Slide - Text lvl">
    <p:spTree>
      <p:nvGrpSpPr>
        <p:cNvPr id="1" name=""/>
        <p:cNvGrpSpPr/>
        <p:nvPr/>
      </p:nvGrpSpPr>
      <p:grpSpPr>
        <a:xfrm>
          <a:off x="0" y="0"/>
          <a:ext cx="0" cy="0"/>
          <a:chOff x="0" y="0"/>
          <a:chExt cx="0" cy="0"/>
        </a:xfrm>
      </p:grpSpPr>
      <p:cxnSp>
        <p:nvCxnSpPr>
          <p:cNvPr id="3" name="Conector recto 2"/>
          <p:cNvCxnSpPr/>
          <p:nvPr userDrawn="1"/>
        </p:nvCxnSpPr>
        <p:spPr>
          <a:xfrm>
            <a:off x="-318463" y="402588"/>
            <a:ext cx="691116" cy="0"/>
          </a:xfrm>
          <a:prstGeom prst="line">
            <a:avLst/>
          </a:prstGeom>
          <a:ln w="12700">
            <a:solidFill>
              <a:srgbClr val="B1AFB8"/>
            </a:solidFill>
          </a:ln>
        </p:spPr>
        <p:style>
          <a:lnRef idx="1">
            <a:schemeClr val="accent1"/>
          </a:lnRef>
          <a:fillRef idx="0">
            <a:schemeClr val="accent1"/>
          </a:fillRef>
          <a:effectRef idx="0">
            <a:schemeClr val="accent1"/>
          </a:effectRef>
          <a:fontRef idx="minor">
            <a:schemeClr val="tx1"/>
          </a:fontRef>
        </p:style>
      </p:cxnSp>
      <p:sp>
        <p:nvSpPr>
          <p:cNvPr id="6" name="Rectángulo 5"/>
          <p:cNvSpPr/>
          <p:nvPr userDrawn="1"/>
        </p:nvSpPr>
        <p:spPr>
          <a:xfrm>
            <a:off x="401452" y="271791"/>
            <a:ext cx="1884548" cy="219291"/>
          </a:xfrm>
          <a:prstGeom prst="rect">
            <a:avLst/>
          </a:prstGeom>
        </p:spPr>
        <p:txBody>
          <a:bodyPr wrap="square">
            <a:spAutoFit/>
          </a:bodyPr>
          <a:lstStyle/>
          <a:p>
            <a:r>
              <a:rPr lang="en-CA" sz="825" b="1" dirty="0">
                <a:solidFill>
                  <a:srgbClr val="B1AFB8"/>
                </a:solidFill>
                <a:latin typeface="Franklin Gothic Book" charset="0"/>
                <a:ea typeface="Franklin Gothic Book" charset="0"/>
                <a:cs typeface="Franklin Gothic Book" charset="0"/>
              </a:rPr>
              <a:t>Brand</a:t>
            </a:r>
            <a:r>
              <a:rPr lang="en-CA" sz="825" b="1" baseline="0" dirty="0">
                <a:solidFill>
                  <a:srgbClr val="B1AFB8"/>
                </a:solidFill>
                <a:latin typeface="Franklin Gothic Book" charset="0"/>
                <a:ea typeface="Franklin Gothic Book" charset="0"/>
                <a:cs typeface="Franklin Gothic Book" charset="0"/>
              </a:rPr>
              <a:t> Presentation</a:t>
            </a:r>
            <a:endParaRPr lang="es-ES_tradnl" sz="825" dirty="0"/>
          </a:p>
        </p:txBody>
      </p:sp>
      <p:sp>
        <p:nvSpPr>
          <p:cNvPr id="12" name="Marcador de texto 23"/>
          <p:cNvSpPr>
            <a:spLocks noGrp="1"/>
          </p:cNvSpPr>
          <p:nvPr>
            <p:ph type="body" sz="quarter" idx="17" hasCustomPrompt="1"/>
          </p:nvPr>
        </p:nvSpPr>
        <p:spPr>
          <a:xfrm>
            <a:off x="399224" y="1904861"/>
            <a:ext cx="4172776" cy="3913801"/>
          </a:xfrm>
          <a:prstGeom prst="rect">
            <a:avLst/>
          </a:prstGeom>
        </p:spPr>
        <p:txBody>
          <a:bodyPr/>
          <a:lstStyle>
            <a:lvl1pPr marL="128588" indent="-128588">
              <a:lnSpc>
                <a:spcPct val="150000"/>
              </a:lnSpc>
              <a:buFont typeface=".AppleSystemUIFont" charset="-120"/>
              <a:buChar char="-"/>
              <a:defRPr lang="es-ES_tradnl" sz="1350" b="1" kern="1200" baseline="0" dirty="0" smtClean="0">
                <a:solidFill>
                  <a:srgbClr val="382F2D"/>
                </a:solidFill>
                <a:latin typeface="Century Gothic" charset="0"/>
                <a:ea typeface="Century Gothic" charset="0"/>
                <a:cs typeface="Century Gothic" charset="0"/>
              </a:defRPr>
            </a:lvl1pPr>
            <a:lvl2pPr marL="471488" indent="-128588">
              <a:lnSpc>
                <a:spcPct val="150000"/>
              </a:lnSpc>
              <a:buFont typeface="Arial" charset="0"/>
              <a:buChar char="•"/>
              <a:defRPr lang="es-ES_tradnl" sz="1200" b="1" kern="1200" baseline="0" dirty="0" smtClean="0">
                <a:solidFill>
                  <a:srgbClr val="382F2D"/>
                </a:solidFill>
                <a:latin typeface="Century Gothic" charset="0"/>
                <a:ea typeface="Century Gothic" charset="0"/>
                <a:cs typeface="Century Gothic" charset="0"/>
              </a:defRPr>
            </a:lvl2pPr>
            <a:lvl3pPr marL="900113" indent="-214313">
              <a:lnSpc>
                <a:spcPct val="150000"/>
              </a:lnSpc>
              <a:buFont typeface="Arial" charset="0"/>
              <a:buChar char="•"/>
              <a:defRPr sz="1050">
                <a:solidFill>
                  <a:schemeClr val="bg1">
                    <a:lumMod val="50000"/>
                  </a:schemeClr>
                </a:solidFill>
              </a:defRPr>
            </a:lvl3pPr>
            <a:lvl4pPr>
              <a:lnSpc>
                <a:spcPct val="150000"/>
              </a:lnSpc>
              <a:defRPr sz="900">
                <a:solidFill>
                  <a:schemeClr val="bg1">
                    <a:lumMod val="50000"/>
                  </a:schemeClr>
                </a:solidFill>
              </a:defRPr>
            </a:lvl4pPr>
          </a:lstStyle>
          <a:p>
            <a:pPr lvl="0"/>
            <a:r>
              <a:rPr lang="es-ES_tradnl" dirty="0" err="1"/>
              <a:t>Click</a:t>
            </a:r>
            <a:r>
              <a:rPr lang="es-ES_tradnl" dirty="0"/>
              <a:t> to </a:t>
            </a:r>
            <a:r>
              <a:rPr lang="es-ES_tradnl" dirty="0" err="1"/>
              <a:t>modify</a:t>
            </a:r>
            <a:r>
              <a:rPr lang="es-ES_tradnl" dirty="0"/>
              <a:t> </a:t>
            </a:r>
            <a:r>
              <a:rPr lang="es-ES_tradnl" dirty="0" err="1"/>
              <a:t>the</a:t>
            </a:r>
            <a:r>
              <a:rPr lang="es-ES_tradnl" dirty="0"/>
              <a:t> </a:t>
            </a:r>
            <a:r>
              <a:rPr lang="es-ES_tradnl" dirty="0" err="1"/>
              <a:t>first</a:t>
            </a:r>
            <a:r>
              <a:rPr lang="es-ES_tradnl" dirty="0"/>
              <a:t> </a:t>
            </a:r>
            <a:r>
              <a:rPr lang="es-ES_tradnl" dirty="0" err="1"/>
              <a:t>level</a:t>
            </a:r>
            <a:endParaRPr lang="es-ES_tradnl" dirty="0"/>
          </a:p>
          <a:p>
            <a:pPr lvl="1"/>
            <a:r>
              <a:rPr lang="es-ES_tradnl" dirty="0" err="1"/>
              <a:t>Second</a:t>
            </a:r>
            <a:r>
              <a:rPr lang="es-ES_tradnl" dirty="0"/>
              <a:t> </a:t>
            </a:r>
            <a:r>
              <a:rPr lang="es-ES_tradnl" dirty="0" err="1"/>
              <a:t>level</a:t>
            </a:r>
            <a:endParaRPr lang="es-ES_tradnl" dirty="0"/>
          </a:p>
          <a:p>
            <a:pPr lvl="2"/>
            <a:r>
              <a:rPr lang="es-ES_tradnl" dirty="0" err="1"/>
              <a:t>Fourth</a:t>
            </a:r>
            <a:r>
              <a:rPr lang="es-ES_tradnl" dirty="0"/>
              <a:t> </a:t>
            </a:r>
            <a:r>
              <a:rPr lang="es-ES_tradnl" dirty="0" err="1"/>
              <a:t>level</a:t>
            </a:r>
            <a:endParaRPr lang="es-ES_tradnl" dirty="0"/>
          </a:p>
          <a:p>
            <a:pPr lvl="3"/>
            <a:r>
              <a:rPr lang="es-ES_tradnl" dirty="0" err="1"/>
              <a:t>Fifth</a:t>
            </a:r>
            <a:r>
              <a:rPr lang="es-ES_tradnl" dirty="0"/>
              <a:t> </a:t>
            </a:r>
            <a:r>
              <a:rPr lang="es-ES_tradnl" dirty="0" err="1"/>
              <a:t>level</a:t>
            </a:r>
            <a:endParaRPr lang="es-ES_tradnl" dirty="0"/>
          </a:p>
        </p:txBody>
      </p:sp>
      <p:sp>
        <p:nvSpPr>
          <p:cNvPr id="7" name="Marcador de texto 23"/>
          <p:cNvSpPr>
            <a:spLocks noGrp="1"/>
          </p:cNvSpPr>
          <p:nvPr>
            <p:ph type="body" sz="quarter" idx="11" hasCustomPrompt="1"/>
          </p:nvPr>
        </p:nvSpPr>
        <p:spPr>
          <a:xfrm>
            <a:off x="381000" y="913109"/>
            <a:ext cx="8305800" cy="350426"/>
          </a:xfrm>
          <a:prstGeom prst="rect">
            <a:avLst/>
          </a:prstGeom>
        </p:spPr>
        <p:txBody>
          <a:bodyPr/>
          <a:lstStyle>
            <a:lvl1pPr>
              <a:defRPr lang="es-ES_tradnl" sz="1800" b="1" dirty="0" smtClean="0">
                <a:solidFill>
                  <a:srgbClr val="FF6F4A"/>
                </a:solidFill>
                <a:latin typeface="Century Gothic" charset="0"/>
                <a:ea typeface="Century Gothic" charset="0"/>
                <a:cs typeface="Century Gothic" charset="0"/>
              </a:defRPr>
            </a:lvl1pPr>
          </a:lstStyle>
          <a:p>
            <a:pPr lvl="0"/>
            <a:r>
              <a:rPr lang="es-ES_tradnl" dirty="0" err="1"/>
              <a:t>Click</a:t>
            </a:r>
            <a:r>
              <a:rPr lang="es-ES_tradnl" dirty="0"/>
              <a:t> to </a:t>
            </a:r>
            <a:r>
              <a:rPr lang="es-ES_tradnl" dirty="0" err="1"/>
              <a:t>modify</a:t>
            </a:r>
            <a:r>
              <a:rPr lang="es-ES_tradnl" dirty="0"/>
              <a:t> </a:t>
            </a:r>
            <a:r>
              <a:rPr lang="es-ES_tradnl" dirty="0" err="1"/>
              <a:t>the</a:t>
            </a:r>
            <a:r>
              <a:rPr lang="es-ES_tradnl" dirty="0"/>
              <a:t> </a:t>
            </a:r>
            <a:r>
              <a:rPr lang="es-ES_tradnl" dirty="0" err="1"/>
              <a:t>text</a:t>
            </a:r>
            <a:r>
              <a:rPr lang="es-ES_tradnl" dirty="0"/>
              <a:t> </a:t>
            </a:r>
            <a:r>
              <a:rPr lang="es-ES_tradnl" dirty="0" err="1"/>
              <a:t>style</a:t>
            </a:r>
            <a:r>
              <a:rPr lang="es-ES_tradnl" dirty="0"/>
              <a:t> of </a:t>
            </a:r>
            <a:r>
              <a:rPr lang="es-ES_tradnl" dirty="0" err="1"/>
              <a:t>the</a:t>
            </a:r>
            <a:r>
              <a:rPr lang="es-ES_tradnl" dirty="0"/>
              <a:t> </a:t>
            </a:r>
            <a:r>
              <a:rPr lang="es-ES_tradnl" dirty="0" err="1"/>
              <a:t>pattern</a:t>
            </a:r>
            <a:r>
              <a:rPr lang="es-ES_tradnl" dirty="0"/>
              <a:t>.</a:t>
            </a:r>
          </a:p>
        </p:txBody>
      </p:sp>
      <p:sp>
        <p:nvSpPr>
          <p:cNvPr id="8" name="object 2"/>
          <p:cNvSpPr/>
          <p:nvPr userDrawn="1"/>
        </p:nvSpPr>
        <p:spPr>
          <a:xfrm>
            <a:off x="453334" y="1386421"/>
            <a:ext cx="8235000" cy="137581"/>
          </a:xfrm>
          <a:custGeom>
            <a:avLst/>
            <a:gdLst/>
            <a:ahLst/>
            <a:cxnLst/>
            <a:rect l="l" t="t" r="r" b="b"/>
            <a:pathLst>
              <a:path w="8064500">
                <a:moveTo>
                  <a:pt x="0" y="0"/>
                </a:moveTo>
                <a:lnTo>
                  <a:pt x="8063992" y="0"/>
                </a:lnTo>
              </a:path>
            </a:pathLst>
          </a:custGeom>
          <a:ln w="8999">
            <a:solidFill>
              <a:srgbClr val="CDCFD2"/>
            </a:solidFill>
          </a:ln>
        </p:spPr>
        <p:txBody>
          <a:bodyPr wrap="square" lIns="0" tIns="0" rIns="0" bIns="0" rtlCol="0"/>
          <a:lstStyle/>
          <a:p>
            <a:endParaRPr sz="1350"/>
          </a:p>
        </p:txBody>
      </p:sp>
    </p:spTree>
    <p:extLst>
      <p:ext uri="{BB962C8B-B14F-4D97-AF65-F5344CB8AC3E}">
        <p14:creationId xmlns:p14="http://schemas.microsoft.com/office/powerpoint/2010/main" val="2193477088"/>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13.Title and Sub Slide - Text lvl level">
    <p:spTree>
      <p:nvGrpSpPr>
        <p:cNvPr id="1" name=""/>
        <p:cNvGrpSpPr/>
        <p:nvPr/>
      </p:nvGrpSpPr>
      <p:grpSpPr>
        <a:xfrm>
          <a:off x="0" y="0"/>
          <a:ext cx="0" cy="0"/>
          <a:chOff x="0" y="0"/>
          <a:chExt cx="0" cy="0"/>
        </a:xfrm>
      </p:grpSpPr>
      <p:cxnSp>
        <p:nvCxnSpPr>
          <p:cNvPr id="6" name="Conector recto 5"/>
          <p:cNvCxnSpPr/>
          <p:nvPr userDrawn="1"/>
        </p:nvCxnSpPr>
        <p:spPr>
          <a:xfrm>
            <a:off x="-318463" y="402588"/>
            <a:ext cx="691116" cy="0"/>
          </a:xfrm>
          <a:prstGeom prst="line">
            <a:avLst/>
          </a:prstGeom>
          <a:ln w="12700">
            <a:solidFill>
              <a:srgbClr val="B1AFB8"/>
            </a:solidFill>
          </a:ln>
        </p:spPr>
        <p:style>
          <a:lnRef idx="1">
            <a:schemeClr val="accent1"/>
          </a:lnRef>
          <a:fillRef idx="0">
            <a:schemeClr val="accent1"/>
          </a:fillRef>
          <a:effectRef idx="0">
            <a:schemeClr val="accent1"/>
          </a:effectRef>
          <a:fontRef idx="minor">
            <a:schemeClr val="tx1"/>
          </a:fontRef>
        </p:style>
      </p:cxnSp>
      <p:sp>
        <p:nvSpPr>
          <p:cNvPr id="7" name="Rectángulo 6"/>
          <p:cNvSpPr/>
          <p:nvPr userDrawn="1"/>
        </p:nvSpPr>
        <p:spPr>
          <a:xfrm>
            <a:off x="401452" y="271791"/>
            <a:ext cx="1884548" cy="219291"/>
          </a:xfrm>
          <a:prstGeom prst="rect">
            <a:avLst/>
          </a:prstGeom>
        </p:spPr>
        <p:txBody>
          <a:bodyPr wrap="square">
            <a:spAutoFit/>
          </a:bodyPr>
          <a:lstStyle/>
          <a:p>
            <a:r>
              <a:rPr lang="en-CA" sz="825" b="1" dirty="0">
                <a:solidFill>
                  <a:srgbClr val="B1AFB8"/>
                </a:solidFill>
                <a:latin typeface="Franklin Gothic Book" charset="0"/>
                <a:ea typeface="Franklin Gothic Book" charset="0"/>
                <a:cs typeface="Franklin Gothic Book" charset="0"/>
              </a:rPr>
              <a:t>Brand</a:t>
            </a:r>
            <a:r>
              <a:rPr lang="en-CA" sz="825" b="1" baseline="0" dirty="0">
                <a:solidFill>
                  <a:srgbClr val="B1AFB8"/>
                </a:solidFill>
                <a:latin typeface="Franklin Gothic Book" charset="0"/>
                <a:ea typeface="Franklin Gothic Book" charset="0"/>
                <a:cs typeface="Franklin Gothic Book" charset="0"/>
              </a:rPr>
              <a:t> Presentation</a:t>
            </a:r>
            <a:endParaRPr lang="es-ES_tradnl" sz="825" dirty="0"/>
          </a:p>
        </p:txBody>
      </p:sp>
      <p:sp>
        <p:nvSpPr>
          <p:cNvPr id="8" name="object 2"/>
          <p:cNvSpPr/>
          <p:nvPr userDrawn="1"/>
        </p:nvSpPr>
        <p:spPr>
          <a:xfrm>
            <a:off x="459938" y="1655066"/>
            <a:ext cx="8235000" cy="45719"/>
          </a:xfrm>
          <a:custGeom>
            <a:avLst/>
            <a:gdLst/>
            <a:ahLst/>
            <a:cxnLst/>
            <a:rect l="l" t="t" r="r" b="b"/>
            <a:pathLst>
              <a:path w="8064500">
                <a:moveTo>
                  <a:pt x="0" y="0"/>
                </a:moveTo>
                <a:lnTo>
                  <a:pt x="8063992" y="0"/>
                </a:lnTo>
              </a:path>
            </a:pathLst>
          </a:custGeom>
          <a:ln w="8999">
            <a:solidFill>
              <a:srgbClr val="CDCFD2"/>
            </a:solidFill>
          </a:ln>
        </p:spPr>
        <p:txBody>
          <a:bodyPr wrap="square" lIns="0" tIns="0" rIns="0" bIns="0" rtlCol="0"/>
          <a:lstStyle/>
          <a:p>
            <a:endParaRPr sz="1350"/>
          </a:p>
        </p:txBody>
      </p:sp>
      <p:sp>
        <p:nvSpPr>
          <p:cNvPr id="10" name="Marcador de texto 23"/>
          <p:cNvSpPr>
            <a:spLocks noGrp="1"/>
          </p:cNvSpPr>
          <p:nvPr>
            <p:ph type="body" sz="quarter" idx="11" hasCustomPrompt="1"/>
          </p:nvPr>
        </p:nvSpPr>
        <p:spPr>
          <a:xfrm>
            <a:off x="381000" y="917448"/>
            <a:ext cx="8305800" cy="346087"/>
          </a:xfrm>
          <a:prstGeom prst="rect">
            <a:avLst/>
          </a:prstGeom>
        </p:spPr>
        <p:txBody>
          <a:bodyPr/>
          <a:lstStyle>
            <a:lvl1pPr>
              <a:defRPr lang="es-ES_tradnl" sz="1800" b="1" dirty="0" smtClean="0">
                <a:solidFill>
                  <a:srgbClr val="FF6F4A"/>
                </a:solidFill>
                <a:latin typeface="Century Gothic" charset="0"/>
                <a:ea typeface="Century Gothic" charset="0"/>
                <a:cs typeface="Century Gothic" charset="0"/>
              </a:defRPr>
            </a:lvl1pPr>
          </a:lstStyle>
          <a:p>
            <a:pPr lvl="0"/>
            <a:r>
              <a:rPr lang="es-ES_tradnl" dirty="0" err="1"/>
              <a:t>Click</a:t>
            </a:r>
            <a:r>
              <a:rPr lang="es-ES_tradnl" dirty="0"/>
              <a:t> to </a:t>
            </a:r>
            <a:r>
              <a:rPr lang="es-ES_tradnl" dirty="0" err="1"/>
              <a:t>modify</a:t>
            </a:r>
            <a:r>
              <a:rPr lang="es-ES_tradnl" dirty="0"/>
              <a:t> </a:t>
            </a:r>
            <a:r>
              <a:rPr lang="es-ES_tradnl" dirty="0" err="1"/>
              <a:t>the</a:t>
            </a:r>
            <a:r>
              <a:rPr lang="es-ES_tradnl" dirty="0"/>
              <a:t> </a:t>
            </a:r>
            <a:r>
              <a:rPr lang="es-ES_tradnl" dirty="0" err="1"/>
              <a:t>text</a:t>
            </a:r>
            <a:r>
              <a:rPr lang="es-ES_tradnl" dirty="0"/>
              <a:t> </a:t>
            </a:r>
            <a:r>
              <a:rPr lang="es-ES_tradnl" dirty="0" err="1"/>
              <a:t>style</a:t>
            </a:r>
            <a:r>
              <a:rPr lang="es-ES_tradnl" dirty="0"/>
              <a:t> of </a:t>
            </a:r>
            <a:r>
              <a:rPr lang="es-ES_tradnl" dirty="0" err="1"/>
              <a:t>the</a:t>
            </a:r>
            <a:r>
              <a:rPr lang="es-ES_tradnl" dirty="0"/>
              <a:t> </a:t>
            </a:r>
            <a:r>
              <a:rPr lang="es-ES_tradnl" dirty="0" err="1"/>
              <a:t>pattern</a:t>
            </a:r>
            <a:r>
              <a:rPr lang="es-ES_tradnl" dirty="0"/>
              <a:t>.</a:t>
            </a:r>
          </a:p>
        </p:txBody>
      </p:sp>
      <p:sp>
        <p:nvSpPr>
          <p:cNvPr id="11" name="Marcador de texto 23"/>
          <p:cNvSpPr>
            <a:spLocks noGrp="1"/>
          </p:cNvSpPr>
          <p:nvPr>
            <p:ph type="body" sz="quarter" idx="12" hasCustomPrompt="1"/>
          </p:nvPr>
        </p:nvSpPr>
        <p:spPr>
          <a:xfrm>
            <a:off x="381000" y="1268344"/>
            <a:ext cx="8305800" cy="286136"/>
          </a:xfrm>
          <a:prstGeom prst="rect">
            <a:avLst/>
          </a:prstGeom>
        </p:spPr>
        <p:txBody>
          <a:bodyPr/>
          <a:lstStyle>
            <a:lvl1pPr>
              <a:defRPr lang="es-ES_tradnl" sz="1500" b="1" dirty="0" smtClean="0">
                <a:solidFill>
                  <a:srgbClr val="FF6F4A"/>
                </a:solidFill>
                <a:latin typeface="Century Gothic" charset="0"/>
                <a:ea typeface="Century Gothic" charset="0"/>
                <a:cs typeface="Century Gothic" charset="0"/>
              </a:defRPr>
            </a:lvl1pPr>
          </a:lstStyle>
          <a:p>
            <a:pPr lvl="0"/>
            <a:r>
              <a:rPr lang="es-ES_tradnl" dirty="0"/>
              <a:t>- </a:t>
            </a:r>
            <a:r>
              <a:rPr lang="es-ES_tradnl" dirty="0" err="1"/>
              <a:t>Click</a:t>
            </a:r>
            <a:r>
              <a:rPr lang="es-ES_tradnl" dirty="0"/>
              <a:t> to </a:t>
            </a:r>
            <a:r>
              <a:rPr lang="es-ES_tradnl" dirty="0" err="1"/>
              <a:t>modify</a:t>
            </a:r>
            <a:r>
              <a:rPr lang="es-ES_tradnl" dirty="0"/>
              <a:t> </a:t>
            </a:r>
            <a:r>
              <a:rPr lang="es-ES_tradnl" dirty="0" err="1"/>
              <a:t>the</a:t>
            </a:r>
            <a:r>
              <a:rPr lang="es-ES_tradnl" dirty="0"/>
              <a:t> </a:t>
            </a:r>
            <a:r>
              <a:rPr lang="es-ES_tradnl" dirty="0" err="1"/>
              <a:t>text</a:t>
            </a:r>
            <a:r>
              <a:rPr lang="es-ES_tradnl" dirty="0"/>
              <a:t> </a:t>
            </a:r>
            <a:r>
              <a:rPr lang="es-ES_tradnl" dirty="0" err="1"/>
              <a:t>style</a:t>
            </a:r>
            <a:r>
              <a:rPr lang="es-ES_tradnl" dirty="0"/>
              <a:t> of </a:t>
            </a:r>
            <a:r>
              <a:rPr lang="es-ES_tradnl" dirty="0" err="1"/>
              <a:t>the</a:t>
            </a:r>
            <a:r>
              <a:rPr lang="es-ES_tradnl" dirty="0"/>
              <a:t> </a:t>
            </a:r>
            <a:r>
              <a:rPr lang="es-ES_tradnl" dirty="0" err="1"/>
              <a:t>pattern</a:t>
            </a:r>
            <a:r>
              <a:rPr lang="es-ES_tradnl" dirty="0"/>
              <a:t>.</a:t>
            </a:r>
          </a:p>
        </p:txBody>
      </p:sp>
      <p:sp>
        <p:nvSpPr>
          <p:cNvPr id="12" name="Marcador de texto 23"/>
          <p:cNvSpPr>
            <a:spLocks noGrp="1"/>
          </p:cNvSpPr>
          <p:nvPr>
            <p:ph type="body" sz="quarter" idx="17" hasCustomPrompt="1"/>
          </p:nvPr>
        </p:nvSpPr>
        <p:spPr>
          <a:xfrm>
            <a:off x="399224" y="1904861"/>
            <a:ext cx="4172776" cy="3913801"/>
          </a:xfrm>
          <a:prstGeom prst="rect">
            <a:avLst/>
          </a:prstGeom>
        </p:spPr>
        <p:txBody>
          <a:bodyPr/>
          <a:lstStyle>
            <a:lvl1pPr marL="128588" indent="-128588">
              <a:lnSpc>
                <a:spcPct val="150000"/>
              </a:lnSpc>
              <a:buFont typeface=".AppleSystemUIFont" charset="-120"/>
              <a:buChar char="-"/>
              <a:defRPr lang="es-ES_tradnl" sz="1350" b="1" kern="1200" baseline="0" dirty="0" smtClean="0">
                <a:solidFill>
                  <a:srgbClr val="382F2D"/>
                </a:solidFill>
                <a:latin typeface="Century Gothic" charset="0"/>
                <a:ea typeface="Century Gothic" charset="0"/>
                <a:cs typeface="Century Gothic" charset="0"/>
              </a:defRPr>
            </a:lvl1pPr>
            <a:lvl2pPr marL="471488" indent="-128588">
              <a:lnSpc>
                <a:spcPct val="150000"/>
              </a:lnSpc>
              <a:buFont typeface="Arial" charset="0"/>
              <a:buChar char="•"/>
              <a:defRPr lang="es-ES_tradnl" sz="1200" b="1" kern="1200" baseline="0" dirty="0" smtClean="0">
                <a:solidFill>
                  <a:srgbClr val="382F2D"/>
                </a:solidFill>
                <a:latin typeface="Century Gothic" charset="0"/>
                <a:ea typeface="Century Gothic" charset="0"/>
                <a:cs typeface="Century Gothic" charset="0"/>
              </a:defRPr>
            </a:lvl2pPr>
            <a:lvl3pPr marL="900113" indent="-214313">
              <a:lnSpc>
                <a:spcPct val="150000"/>
              </a:lnSpc>
              <a:buFont typeface="Arial" charset="0"/>
              <a:buChar char="•"/>
              <a:defRPr sz="1050">
                <a:solidFill>
                  <a:schemeClr val="bg1">
                    <a:lumMod val="50000"/>
                  </a:schemeClr>
                </a:solidFill>
              </a:defRPr>
            </a:lvl3pPr>
            <a:lvl4pPr>
              <a:lnSpc>
                <a:spcPct val="150000"/>
              </a:lnSpc>
              <a:defRPr sz="900">
                <a:solidFill>
                  <a:schemeClr val="bg1">
                    <a:lumMod val="50000"/>
                  </a:schemeClr>
                </a:solidFill>
              </a:defRPr>
            </a:lvl4pPr>
          </a:lstStyle>
          <a:p>
            <a:pPr lvl="0"/>
            <a:r>
              <a:rPr lang="es-ES_tradnl" dirty="0" err="1"/>
              <a:t>Click</a:t>
            </a:r>
            <a:r>
              <a:rPr lang="es-ES_tradnl" dirty="0"/>
              <a:t> to </a:t>
            </a:r>
            <a:r>
              <a:rPr lang="es-ES_tradnl" dirty="0" err="1"/>
              <a:t>modify</a:t>
            </a:r>
            <a:r>
              <a:rPr lang="es-ES_tradnl" dirty="0"/>
              <a:t> </a:t>
            </a:r>
            <a:r>
              <a:rPr lang="es-ES_tradnl" dirty="0" err="1"/>
              <a:t>the</a:t>
            </a:r>
            <a:r>
              <a:rPr lang="es-ES_tradnl" dirty="0"/>
              <a:t> </a:t>
            </a:r>
            <a:r>
              <a:rPr lang="es-ES_tradnl" dirty="0" err="1"/>
              <a:t>first</a:t>
            </a:r>
            <a:r>
              <a:rPr lang="es-ES_tradnl" dirty="0"/>
              <a:t> </a:t>
            </a:r>
            <a:r>
              <a:rPr lang="es-ES_tradnl" dirty="0" err="1"/>
              <a:t>level</a:t>
            </a:r>
            <a:endParaRPr lang="es-ES_tradnl" dirty="0"/>
          </a:p>
          <a:p>
            <a:pPr lvl="1"/>
            <a:r>
              <a:rPr lang="es-ES_tradnl" dirty="0" err="1"/>
              <a:t>Second</a:t>
            </a:r>
            <a:r>
              <a:rPr lang="es-ES_tradnl" dirty="0"/>
              <a:t> </a:t>
            </a:r>
            <a:r>
              <a:rPr lang="es-ES_tradnl" dirty="0" err="1"/>
              <a:t>level</a:t>
            </a:r>
            <a:endParaRPr lang="es-ES_tradnl" dirty="0"/>
          </a:p>
          <a:p>
            <a:pPr lvl="2"/>
            <a:r>
              <a:rPr lang="es-ES_tradnl" dirty="0" err="1"/>
              <a:t>Fourth</a:t>
            </a:r>
            <a:r>
              <a:rPr lang="es-ES_tradnl" dirty="0"/>
              <a:t> </a:t>
            </a:r>
            <a:r>
              <a:rPr lang="es-ES_tradnl" dirty="0" err="1"/>
              <a:t>level</a:t>
            </a:r>
            <a:endParaRPr lang="es-ES_tradnl" dirty="0"/>
          </a:p>
          <a:p>
            <a:pPr lvl="3"/>
            <a:r>
              <a:rPr lang="es-ES_tradnl" dirty="0" err="1"/>
              <a:t>Fifth</a:t>
            </a:r>
            <a:r>
              <a:rPr lang="es-ES_tradnl" dirty="0"/>
              <a:t> </a:t>
            </a:r>
            <a:r>
              <a:rPr lang="es-ES_tradnl" dirty="0" err="1"/>
              <a:t>level</a:t>
            </a:r>
            <a:endParaRPr lang="es-ES_tradnl" dirty="0"/>
          </a:p>
        </p:txBody>
      </p:sp>
    </p:spTree>
    <p:extLst>
      <p:ext uri="{BB962C8B-B14F-4D97-AF65-F5344CB8AC3E}">
        <p14:creationId xmlns:p14="http://schemas.microsoft.com/office/powerpoint/2010/main" val="3929224902"/>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Diseño personalizado">
    <p:spTree>
      <p:nvGrpSpPr>
        <p:cNvPr id="1" name=""/>
        <p:cNvGrpSpPr/>
        <p:nvPr/>
      </p:nvGrpSpPr>
      <p:grpSpPr>
        <a:xfrm>
          <a:off x="0" y="0"/>
          <a:ext cx="0" cy="0"/>
          <a:chOff x="0" y="0"/>
          <a:chExt cx="0" cy="0"/>
        </a:xfrm>
      </p:grpSpPr>
      <p:sp>
        <p:nvSpPr>
          <p:cNvPr id="3" name="Rectángulo 2"/>
          <p:cNvSpPr/>
          <p:nvPr userDrawn="1"/>
        </p:nvSpPr>
        <p:spPr>
          <a:xfrm>
            <a:off x="0" y="0"/>
            <a:ext cx="5841206" cy="6858000"/>
          </a:xfrm>
          <a:prstGeom prst="rect">
            <a:avLst/>
          </a:prstGeom>
          <a:solidFill>
            <a:srgbClr val="FF6F4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sz="1350"/>
          </a:p>
        </p:txBody>
      </p:sp>
      <p:pic>
        <p:nvPicPr>
          <p:cNvPr id="4" name="Imagen 3"/>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8025738" y="6413605"/>
            <a:ext cx="661063" cy="202413"/>
          </a:xfrm>
          <a:prstGeom prst="rect">
            <a:avLst/>
          </a:prstGeom>
        </p:spPr>
      </p:pic>
      <p:sp>
        <p:nvSpPr>
          <p:cNvPr id="5" name="Marcador de texto 23"/>
          <p:cNvSpPr>
            <a:spLocks noGrp="1"/>
          </p:cNvSpPr>
          <p:nvPr>
            <p:ph type="body" sz="quarter" idx="11" hasCustomPrompt="1"/>
          </p:nvPr>
        </p:nvSpPr>
        <p:spPr>
          <a:xfrm>
            <a:off x="404247" y="2660007"/>
            <a:ext cx="4256868" cy="829953"/>
          </a:xfrm>
          <a:prstGeom prst="rect">
            <a:avLst/>
          </a:prstGeom>
        </p:spPr>
        <p:txBody>
          <a:bodyPr/>
          <a:lstStyle>
            <a:lvl1pPr>
              <a:defRPr lang="es-ES_tradnl" sz="4950" b="1" kern="1200" baseline="0" dirty="0" smtClean="0">
                <a:solidFill>
                  <a:srgbClr val="FFFFFF"/>
                </a:solidFill>
                <a:latin typeface="Century Gothic" charset="0"/>
                <a:ea typeface="Century Gothic" charset="0"/>
                <a:cs typeface="Century Gothic" charset="0"/>
              </a:defRPr>
            </a:lvl1pPr>
          </a:lstStyle>
          <a:p>
            <a:pPr lvl="0"/>
            <a:r>
              <a:rPr lang="es-ES_tradnl" dirty="0" err="1"/>
              <a:t>Thank</a:t>
            </a:r>
            <a:r>
              <a:rPr lang="es-ES_tradnl" dirty="0"/>
              <a:t> </a:t>
            </a:r>
            <a:r>
              <a:rPr lang="es-ES_tradnl" dirty="0" err="1"/>
              <a:t>you</a:t>
            </a:r>
            <a:endParaRPr lang="es-ES_tradnl" dirty="0"/>
          </a:p>
        </p:txBody>
      </p:sp>
    </p:spTree>
    <p:extLst>
      <p:ext uri="{BB962C8B-B14F-4D97-AF65-F5344CB8AC3E}">
        <p14:creationId xmlns:p14="http://schemas.microsoft.com/office/powerpoint/2010/main" val="296641319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13" Type="http://schemas.openxmlformats.org/officeDocument/2006/relationships/slideLayout" Target="../slideLayouts/slideLayout26.xml"/><Relationship Id="rId18" Type="http://schemas.openxmlformats.org/officeDocument/2006/relationships/slideLayout" Target="../slideLayouts/slideLayout31.xml"/><Relationship Id="rId26" Type="http://schemas.openxmlformats.org/officeDocument/2006/relationships/slideLayout" Target="../slideLayouts/slideLayout39.xml"/><Relationship Id="rId39" Type="http://schemas.openxmlformats.org/officeDocument/2006/relationships/slideLayout" Target="../slideLayouts/slideLayout52.xml"/><Relationship Id="rId21" Type="http://schemas.openxmlformats.org/officeDocument/2006/relationships/slideLayout" Target="../slideLayouts/slideLayout34.xml"/><Relationship Id="rId34" Type="http://schemas.openxmlformats.org/officeDocument/2006/relationships/slideLayout" Target="../slideLayouts/slideLayout47.xml"/><Relationship Id="rId42" Type="http://schemas.openxmlformats.org/officeDocument/2006/relationships/slideLayout" Target="../slideLayouts/slideLayout55.xml"/><Relationship Id="rId47" Type="http://schemas.openxmlformats.org/officeDocument/2006/relationships/slideLayout" Target="../slideLayouts/slideLayout60.xml"/><Relationship Id="rId7" Type="http://schemas.openxmlformats.org/officeDocument/2006/relationships/slideLayout" Target="../slideLayouts/slideLayout20.xml"/><Relationship Id="rId2" Type="http://schemas.openxmlformats.org/officeDocument/2006/relationships/slideLayout" Target="../slideLayouts/slideLayout15.xml"/><Relationship Id="rId16" Type="http://schemas.openxmlformats.org/officeDocument/2006/relationships/slideLayout" Target="../slideLayouts/slideLayout29.xml"/><Relationship Id="rId29" Type="http://schemas.openxmlformats.org/officeDocument/2006/relationships/slideLayout" Target="../slideLayouts/slideLayout42.xml"/><Relationship Id="rId1" Type="http://schemas.openxmlformats.org/officeDocument/2006/relationships/slideLayout" Target="../slideLayouts/slideLayout14.xml"/><Relationship Id="rId6" Type="http://schemas.openxmlformats.org/officeDocument/2006/relationships/slideLayout" Target="../slideLayouts/slideLayout19.xml"/><Relationship Id="rId11" Type="http://schemas.openxmlformats.org/officeDocument/2006/relationships/slideLayout" Target="../slideLayouts/slideLayout24.xml"/><Relationship Id="rId24" Type="http://schemas.openxmlformats.org/officeDocument/2006/relationships/slideLayout" Target="../slideLayouts/slideLayout37.xml"/><Relationship Id="rId32" Type="http://schemas.openxmlformats.org/officeDocument/2006/relationships/slideLayout" Target="../slideLayouts/slideLayout45.xml"/><Relationship Id="rId37" Type="http://schemas.openxmlformats.org/officeDocument/2006/relationships/slideLayout" Target="../slideLayouts/slideLayout50.xml"/><Relationship Id="rId40" Type="http://schemas.openxmlformats.org/officeDocument/2006/relationships/slideLayout" Target="../slideLayouts/slideLayout53.xml"/><Relationship Id="rId45" Type="http://schemas.openxmlformats.org/officeDocument/2006/relationships/slideLayout" Target="../slideLayouts/slideLayout58.xml"/><Relationship Id="rId5" Type="http://schemas.openxmlformats.org/officeDocument/2006/relationships/slideLayout" Target="../slideLayouts/slideLayout18.xml"/><Relationship Id="rId15" Type="http://schemas.openxmlformats.org/officeDocument/2006/relationships/slideLayout" Target="../slideLayouts/slideLayout28.xml"/><Relationship Id="rId23" Type="http://schemas.openxmlformats.org/officeDocument/2006/relationships/slideLayout" Target="../slideLayouts/slideLayout36.xml"/><Relationship Id="rId28" Type="http://schemas.openxmlformats.org/officeDocument/2006/relationships/slideLayout" Target="../slideLayouts/slideLayout41.xml"/><Relationship Id="rId36" Type="http://schemas.openxmlformats.org/officeDocument/2006/relationships/slideLayout" Target="../slideLayouts/slideLayout49.xml"/><Relationship Id="rId10" Type="http://schemas.openxmlformats.org/officeDocument/2006/relationships/slideLayout" Target="../slideLayouts/slideLayout23.xml"/><Relationship Id="rId19" Type="http://schemas.openxmlformats.org/officeDocument/2006/relationships/slideLayout" Target="../slideLayouts/slideLayout32.xml"/><Relationship Id="rId31" Type="http://schemas.openxmlformats.org/officeDocument/2006/relationships/slideLayout" Target="../slideLayouts/slideLayout44.xml"/><Relationship Id="rId44" Type="http://schemas.openxmlformats.org/officeDocument/2006/relationships/slideLayout" Target="../slideLayouts/slideLayout57.xml"/><Relationship Id="rId4" Type="http://schemas.openxmlformats.org/officeDocument/2006/relationships/slideLayout" Target="../slideLayouts/slideLayout17.xml"/><Relationship Id="rId9" Type="http://schemas.openxmlformats.org/officeDocument/2006/relationships/slideLayout" Target="../slideLayouts/slideLayout22.xml"/><Relationship Id="rId14" Type="http://schemas.openxmlformats.org/officeDocument/2006/relationships/slideLayout" Target="../slideLayouts/slideLayout27.xml"/><Relationship Id="rId22" Type="http://schemas.openxmlformats.org/officeDocument/2006/relationships/slideLayout" Target="../slideLayouts/slideLayout35.xml"/><Relationship Id="rId27" Type="http://schemas.openxmlformats.org/officeDocument/2006/relationships/slideLayout" Target="../slideLayouts/slideLayout40.xml"/><Relationship Id="rId30" Type="http://schemas.openxmlformats.org/officeDocument/2006/relationships/slideLayout" Target="../slideLayouts/slideLayout43.xml"/><Relationship Id="rId35" Type="http://schemas.openxmlformats.org/officeDocument/2006/relationships/slideLayout" Target="../slideLayouts/slideLayout48.xml"/><Relationship Id="rId43" Type="http://schemas.openxmlformats.org/officeDocument/2006/relationships/slideLayout" Target="../slideLayouts/slideLayout56.xml"/><Relationship Id="rId48" Type="http://schemas.openxmlformats.org/officeDocument/2006/relationships/theme" Target="../theme/theme2.xml"/><Relationship Id="rId8" Type="http://schemas.openxmlformats.org/officeDocument/2006/relationships/slideLayout" Target="../slideLayouts/slideLayout21.xml"/><Relationship Id="rId3" Type="http://schemas.openxmlformats.org/officeDocument/2006/relationships/slideLayout" Target="../slideLayouts/slideLayout16.xml"/><Relationship Id="rId12" Type="http://schemas.openxmlformats.org/officeDocument/2006/relationships/slideLayout" Target="../slideLayouts/slideLayout25.xml"/><Relationship Id="rId17" Type="http://schemas.openxmlformats.org/officeDocument/2006/relationships/slideLayout" Target="../slideLayouts/slideLayout30.xml"/><Relationship Id="rId25" Type="http://schemas.openxmlformats.org/officeDocument/2006/relationships/slideLayout" Target="../slideLayouts/slideLayout38.xml"/><Relationship Id="rId33" Type="http://schemas.openxmlformats.org/officeDocument/2006/relationships/slideLayout" Target="../slideLayouts/slideLayout46.xml"/><Relationship Id="rId38" Type="http://schemas.openxmlformats.org/officeDocument/2006/relationships/slideLayout" Target="../slideLayouts/slideLayout51.xml"/><Relationship Id="rId46" Type="http://schemas.openxmlformats.org/officeDocument/2006/relationships/slideLayout" Target="../slideLayouts/slideLayout59.xml"/><Relationship Id="rId20" Type="http://schemas.openxmlformats.org/officeDocument/2006/relationships/slideLayout" Target="../slideLayouts/slideLayout33.xml"/><Relationship Id="rId41" Type="http://schemas.openxmlformats.org/officeDocument/2006/relationships/slideLayout" Target="../slideLayouts/slideLayout5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8" name="Bilde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377" y="0"/>
            <a:ext cx="9143245" cy="1194717"/>
          </a:xfrm>
          <a:prstGeom prst="rect">
            <a:avLst/>
          </a:prstGeom>
        </p:spPr>
      </p:pic>
      <p:sp>
        <p:nvSpPr>
          <p:cNvPr id="2" name="Plassholder for tittel 1"/>
          <p:cNvSpPr>
            <a:spLocks noGrp="1"/>
          </p:cNvSpPr>
          <p:nvPr>
            <p:ph type="title"/>
          </p:nvPr>
        </p:nvSpPr>
        <p:spPr>
          <a:xfrm>
            <a:off x="900000" y="1432816"/>
            <a:ext cx="7344408" cy="246221"/>
          </a:xfrm>
          <a:prstGeom prst="rect">
            <a:avLst/>
          </a:prstGeom>
        </p:spPr>
        <p:txBody>
          <a:bodyPr vert="horz" lIns="0" tIns="0" rIns="0" bIns="0" rtlCol="0" anchor="t" anchorCtr="0">
            <a:normAutofit/>
          </a:bodyPr>
          <a:lstStyle/>
          <a:p>
            <a:r>
              <a:rPr lang="nb-NO" dirty="0"/>
              <a:t>Klikk for å redigere tittelstil</a:t>
            </a:r>
          </a:p>
        </p:txBody>
      </p:sp>
      <p:sp>
        <p:nvSpPr>
          <p:cNvPr id="3" name="Plassholder for tekst 2"/>
          <p:cNvSpPr>
            <a:spLocks noGrp="1"/>
          </p:cNvSpPr>
          <p:nvPr>
            <p:ph type="body" idx="1"/>
          </p:nvPr>
        </p:nvSpPr>
        <p:spPr>
          <a:xfrm>
            <a:off x="540000" y="1918799"/>
            <a:ext cx="8064000" cy="4273200"/>
          </a:xfrm>
          <a:prstGeom prst="rect">
            <a:avLst/>
          </a:prstGeom>
        </p:spPr>
        <p:txBody>
          <a:bodyPr vert="horz" lIns="0" tIns="0" rIns="0" bIns="0" rtlCol="0">
            <a:normAutofit/>
          </a:bodyPr>
          <a:lstStyle/>
          <a:p>
            <a:pPr lvl="0"/>
            <a:r>
              <a:rPr lang="nb-NO" dirty="0"/>
              <a:t>Klikk for å redigere tekststiler i malen</a:t>
            </a:r>
          </a:p>
          <a:p>
            <a:pPr lvl="1"/>
            <a:r>
              <a:rPr lang="nb-NO" dirty="0"/>
              <a:t>Andre nivå</a:t>
            </a:r>
          </a:p>
          <a:p>
            <a:pPr lvl="2"/>
            <a:r>
              <a:rPr lang="nb-NO" dirty="0"/>
              <a:t>Tredje nivå</a:t>
            </a:r>
          </a:p>
          <a:p>
            <a:pPr lvl="3"/>
            <a:r>
              <a:rPr lang="nb-NO" dirty="0"/>
              <a:t>Fjerde nivå</a:t>
            </a:r>
          </a:p>
          <a:p>
            <a:pPr lvl="4"/>
            <a:r>
              <a:rPr lang="nb-NO" dirty="0"/>
              <a:t>Femte nivå</a:t>
            </a:r>
          </a:p>
        </p:txBody>
      </p:sp>
      <p:sp>
        <p:nvSpPr>
          <p:cNvPr id="6" name="Plassholder for lysbildenummer 5"/>
          <p:cNvSpPr>
            <a:spLocks noGrp="1"/>
          </p:cNvSpPr>
          <p:nvPr>
            <p:ph type="sldNum" sz="quarter" idx="4"/>
          </p:nvPr>
        </p:nvSpPr>
        <p:spPr>
          <a:xfrm>
            <a:off x="6470400" y="6366814"/>
            <a:ext cx="2133600" cy="123111"/>
          </a:xfrm>
          <a:prstGeom prst="rect">
            <a:avLst/>
          </a:prstGeom>
        </p:spPr>
        <p:txBody>
          <a:bodyPr vert="horz" lIns="0" tIns="0" rIns="0" bIns="0" rtlCol="0" anchor="ctr">
            <a:spAutoFit/>
          </a:bodyPr>
          <a:lstStyle>
            <a:lvl1pPr algn="r">
              <a:defRPr sz="800">
                <a:solidFill>
                  <a:schemeClr val="bg1">
                    <a:lumMod val="50000"/>
                  </a:schemeClr>
                </a:solidFill>
              </a:defRPr>
            </a:lvl1pPr>
          </a:lstStyle>
          <a:p>
            <a:fld id="{4F2E581D-FC4F-4DC2-98D4-EDCF2461179A}" type="slidenum">
              <a:rPr lang="nb-NO" smtClean="0"/>
              <a:pPr/>
              <a:t>‹#›</a:t>
            </a:fld>
            <a:endParaRPr lang="nb-NO" dirty="0"/>
          </a:p>
        </p:txBody>
      </p:sp>
      <p:cxnSp>
        <p:nvCxnSpPr>
          <p:cNvPr id="10" name="Rett linje 9"/>
          <p:cNvCxnSpPr/>
          <p:nvPr/>
        </p:nvCxnSpPr>
        <p:spPr>
          <a:xfrm>
            <a:off x="539552" y="1800000"/>
            <a:ext cx="8064000" cy="0"/>
          </a:xfrm>
          <a:prstGeom prst="line">
            <a:avLst/>
          </a:prstGeom>
          <a:ln w="9000">
            <a:solidFill>
              <a:srgbClr val="CDCFD2"/>
            </a:solidFill>
          </a:ln>
        </p:spPr>
        <p:style>
          <a:lnRef idx="1">
            <a:schemeClr val="accent1"/>
          </a:lnRef>
          <a:fillRef idx="0">
            <a:schemeClr val="accent1"/>
          </a:fillRef>
          <a:effectRef idx="0">
            <a:schemeClr val="accent1"/>
          </a:effectRef>
          <a:fontRef idx="minor">
            <a:schemeClr val="tx1"/>
          </a:fontRef>
        </p:style>
      </p:cxnSp>
      <p:cxnSp>
        <p:nvCxnSpPr>
          <p:cNvPr id="11" name="Rett linje 10"/>
          <p:cNvCxnSpPr/>
          <p:nvPr/>
        </p:nvCxnSpPr>
        <p:spPr>
          <a:xfrm>
            <a:off x="540000" y="6310800"/>
            <a:ext cx="8064000" cy="0"/>
          </a:xfrm>
          <a:prstGeom prst="line">
            <a:avLst/>
          </a:prstGeom>
          <a:ln w="9000">
            <a:solidFill>
              <a:srgbClr val="CDCFD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87847528"/>
      </p:ext>
    </p:extLst>
  </p:cSld>
  <p:clrMap bg1="lt1" tx1="dk1" bg2="lt2" tx2="dk2" accent1="accent1" accent2="accent2" accent3="accent3" accent4="accent4" accent5="accent5" accent6="accent6" hlink="hlink" folHlink="folHlink"/>
  <p:sldLayoutIdLst>
    <p:sldLayoutId id="2147483649" r:id="rId1"/>
    <p:sldLayoutId id="2147483659" r:id="rId2"/>
    <p:sldLayoutId id="2147483660" r:id="rId3"/>
    <p:sldLayoutId id="2147483662" r:id="rId4"/>
    <p:sldLayoutId id="2147483663" r:id="rId5"/>
    <p:sldLayoutId id="2147483664" r:id="rId6"/>
    <p:sldLayoutId id="2147483665" r:id="rId7"/>
    <p:sldLayoutId id="2147483666" r:id="rId8"/>
    <p:sldLayoutId id="2147483667" r:id="rId9"/>
    <p:sldLayoutId id="2147483668" r:id="rId10"/>
    <p:sldLayoutId id="2147483669" r:id="rId11"/>
    <p:sldLayoutId id="2147483670" r:id="rId12"/>
    <p:sldLayoutId id="2147483671" r:id="rId13"/>
  </p:sldLayoutIdLst>
  <p:hf sldNum="0" hdr="0" dt="0"/>
  <p:txStyles>
    <p:titleStyle>
      <a:lvl1pPr algn="l" defTabSz="914400" rtl="0" eaLnBrk="1" latinLnBrk="0" hangingPunct="1">
        <a:spcBef>
          <a:spcPct val="0"/>
        </a:spcBef>
        <a:buNone/>
        <a:defRPr sz="1500" kern="1200">
          <a:solidFill>
            <a:schemeClr val="tx1"/>
          </a:solidFill>
          <a:latin typeface="+mj-lt"/>
          <a:ea typeface="+mj-ea"/>
          <a:cs typeface="+mj-cs"/>
        </a:defRPr>
      </a:lvl1pPr>
    </p:titleStyle>
    <p:bodyStyle>
      <a:lvl1pPr marL="126000" indent="-126000" algn="l" defTabSz="914400" rtl="0" eaLnBrk="1" latinLnBrk="0" hangingPunct="1">
        <a:spcBef>
          <a:spcPts val="360"/>
        </a:spcBef>
        <a:buClr>
          <a:srgbClr val="83888E"/>
        </a:buClr>
        <a:buFont typeface="Arial" pitchFamily="34" charset="0"/>
        <a:buChar char="›"/>
        <a:defRPr sz="1500" kern="1200">
          <a:solidFill>
            <a:srgbClr val="515861"/>
          </a:solidFill>
          <a:latin typeface="+mn-lt"/>
          <a:ea typeface="+mn-ea"/>
          <a:cs typeface="+mn-cs"/>
        </a:defRPr>
      </a:lvl1pPr>
      <a:lvl2pPr marL="252000" indent="-126000" algn="l" defTabSz="914400" rtl="0" eaLnBrk="1" latinLnBrk="0" hangingPunct="1">
        <a:spcBef>
          <a:spcPct val="20000"/>
        </a:spcBef>
        <a:buClr>
          <a:srgbClr val="515861"/>
        </a:buClr>
        <a:buFont typeface="Arial" pitchFamily="34" charset="0"/>
        <a:buChar char="•"/>
        <a:defRPr sz="1400" kern="1200">
          <a:solidFill>
            <a:srgbClr val="515861"/>
          </a:solidFill>
          <a:latin typeface="+mn-lt"/>
          <a:ea typeface="+mn-ea"/>
          <a:cs typeface="+mn-cs"/>
        </a:defRPr>
      </a:lvl2pPr>
      <a:lvl3pPr marL="252000" indent="-126000" algn="l" defTabSz="914400" rtl="0" eaLnBrk="1" latinLnBrk="0" hangingPunct="1">
        <a:spcBef>
          <a:spcPct val="20000"/>
        </a:spcBef>
        <a:buClr>
          <a:srgbClr val="6A7077"/>
        </a:buClr>
        <a:buFont typeface="Arial" pitchFamily="34" charset="0"/>
        <a:buChar char="›"/>
        <a:defRPr sz="1200" kern="1200">
          <a:solidFill>
            <a:srgbClr val="515861"/>
          </a:solidFill>
          <a:latin typeface="+mn-lt"/>
          <a:ea typeface="+mn-ea"/>
          <a:cs typeface="+mn-cs"/>
        </a:defRPr>
      </a:lvl3pPr>
      <a:lvl4pPr marL="252000" indent="-126000" algn="l" defTabSz="914400" rtl="0" eaLnBrk="1" latinLnBrk="0" hangingPunct="1">
        <a:spcBef>
          <a:spcPct val="20000"/>
        </a:spcBef>
        <a:buClr>
          <a:srgbClr val="6A7077"/>
        </a:buClr>
        <a:buFont typeface="Arial" pitchFamily="34" charset="0"/>
        <a:buChar char="•"/>
        <a:defRPr sz="1000" kern="1200">
          <a:solidFill>
            <a:srgbClr val="515861"/>
          </a:solidFill>
          <a:latin typeface="+mn-lt"/>
          <a:ea typeface="+mn-ea"/>
          <a:cs typeface="+mn-cs"/>
        </a:defRPr>
      </a:lvl4pPr>
      <a:lvl5pPr marL="252000" indent="-126000" algn="l" defTabSz="914400" rtl="0" eaLnBrk="1" latinLnBrk="0" hangingPunct="1">
        <a:spcBef>
          <a:spcPct val="20000"/>
        </a:spcBef>
        <a:buClr>
          <a:srgbClr val="6A7077"/>
        </a:buClr>
        <a:buFont typeface="Arial" pitchFamily="34" charset="0"/>
        <a:buChar char="›"/>
        <a:defRPr sz="800" kern="1200">
          <a:solidFill>
            <a:srgbClr val="51586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nb-NO"/>
      </a:defPPr>
      <a:lvl1pPr marL="0" algn="l" defTabSz="914400" rtl="0" eaLnBrk="1" latinLnBrk="0" hangingPunct="1">
        <a:defRPr sz="9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070949593"/>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 id="2147483684" r:id="rId12"/>
    <p:sldLayoutId id="2147483685" r:id="rId13"/>
    <p:sldLayoutId id="2147483686" r:id="rId14"/>
    <p:sldLayoutId id="2147483687" r:id="rId15"/>
    <p:sldLayoutId id="2147483688" r:id="rId16"/>
    <p:sldLayoutId id="2147483689" r:id="rId17"/>
    <p:sldLayoutId id="2147483690" r:id="rId18"/>
    <p:sldLayoutId id="2147483691" r:id="rId19"/>
    <p:sldLayoutId id="2147483692" r:id="rId20"/>
    <p:sldLayoutId id="2147483693" r:id="rId21"/>
    <p:sldLayoutId id="2147483694" r:id="rId22"/>
    <p:sldLayoutId id="2147483695" r:id="rId23"/>
    <p:sldLayoutId id="2147483696" r:id="rId24"/>
    <p:sldLayoutId id="2147483697" r:id="rId25"/>
    <p:sldLayoutId id="2147483698" r:id="rId26"/>
    <p:sldLayoutId id="2147483699" r:id="rId27"/>
    <p:sldLayoutId id="2147483700" r:id="rId28"/>
    <p:sldLayoutId id="2147483701" r:id="rId29"/>
    <p:sldLayoutId id="2147483702" r:id="rId30"/>
    <p:sldLayoutId id="2147483703" r:id="rId31"/>
    <p:sldLayoutId id="2147483704" r:id="rId32"/>
    <p:sldLayoutId id="2147483705" r:id="rId33"/>
    <p:sldLayoutId id="2147483706" r:id="rId34"/>
    <p:sldLayoutId id="2147483707" r:id="rId35"/>
    <p:sldLayoutId id="2147483708" r:id="rId36"/>
    <p:sldLayoutId id="2147483709" r:id="rId37"/>
    <p:sldLayoutId id="2147483710" r:id="rId38"/>
    <p:sldLayoutId id="2147483711" r:id="rId39"/>
    <p:sldLayoutId id="2147483712" r:id="rId40"/>
    <p:sldLayoutId id="2147483713" r:id="rId41"/>
    <p:sldLayoutId id="2147483714" r:id="rId42"/>
    <p:sldLayoutId id="2147483715" r:id="rId43"/>
    <p:sldLayoutId id="2147483716" r:id="rId44"/>
    <p:sldLayoutId id="2147483717" r:id="rId45"/>
    <p:sldLayoutId id="2147483718" r:id="rId46"/>
    <p:sldLayoutId id="2147483719" r:id="rId47"/>
  </p:sldLayoutIdLst>
  <p:hf sldNum="0" hdr="0" dt="0"/>
  <p:txStyles>
    <p:titleStyle>
      <a:lvl1pPr>
        <a:defRPr>
          <a:latin typeface="+mj-lt"/>
          <a:ea typeface="+mj-ea"/>
          <a:cs typeface="+mj-cs"/>
        </a:defRPr>
      </a:lvl1pPr>
    </p:titleStyle>
    <p:bodyStyle>
      <a:lvl1pPr marL="0">
        <a:defRPr>
          <a:latin typeface="+mn-lt"/>
          <a:ea typeface="+mn-ea"/>
          <a:cs typeface="+mn-cs"/>
        </a:defRPr>
      </a:lvl1pPr>
      <a:lvl2pPr marL="342900">
        <a:defRPr>
          <a:latin typeface="+mn-lt"/>
          <a:ea typeface="+mn-ea"/>
          <a:cs typeface="+mn-cs"/>
        </a:defRPr>
      </a:lvl2pPr>
      <a:lvl3pPr marL="685800">
        <a:defRPr>
          <a:latin typeface="+mn-lt"/>
          <a:ea typeface="+mn-ea"/>
          <a:cs typeface="+mn-cs"/>
        </a:defRPr>
      </a:lvl3pPr>
      <a:lvl4pPr marL="1028700">
        <a:defRPr>
          <a:latin typeface="+mn-lt"/>
          <a:ea typeface="+mn-ea"/>
          <a:cs typeface="+mn-cs"/>
        </a:defRPr>
      </a:lvl4pPr>
      <a:lvl5pPr marL="1371600">
        <a:defRPr>
          <a:latin typeface="+mn-lt"/>
          <a:ea typeface="+mn-ea"/>
          <a:cs typeface="+mn-cs"/>
        </a:defRPr>
      </a:lvl5pPr>
      <a:lvl6pPr marL="1714500">
        <a:defRPr>
          <a:latin typeface="+mn-lt"/>
          <a:ea typeface="+mn-ea"/>
          <a:cs typeface="+mn-cs"/>
        </a:defRPr>
      </a:lvl6pPr>
      <a:lvl7pPr marL="2057400">
        <a:defRPr>
          <a:latin typeface="+mn-lt"/>
          <a:ea typeface="+mn-ea"/>
          <a:cs typeface="+mn-cs"/>
        </a:defRPr>
      </a:lvl7pPr>
      <a:lvl8pPr marL="2400300">
        <a:defRPr>
          <a:latin typeface="+mn-lt"/>
          <a:ea typeface="+mn-ea"/>
          <a:cs typeface="+mn-cs"/>
        </a:defRPr>
      </a:lvl8pPr>
      <a:lvl9pPr marL="2743200">
        <a:defRPr>
          <a:latin typeface="+mn-lt"/>
          <a:ea typeface="+mn-ea"/>
          <a:cs typeface="+mn-cs"/>
        </a:defRPr>
      </a:lvl9pPr>
    </p:bodyStyle>
    <p:otherStyle>
      <a:lvl1pPr marL="0">
        <a:defRPr>
          <a:latin typeface="+mn-lt"/>
          <a:ea typeface="+mn-ea"/>
          <a:cs typeface="+mn-cs"/>
        </a:defRPr>
      </a:lvl1pPr>
      <a:lvl2pPr marL="342900">
        <a:defRPr>
          <a:latin typeface="+mn-lt"/>
          <a:ea typeface="+mn-ea"/>
          <a:cs typeface="+mn-cs"/>
        </a:defRPr>
      </a:lvl2pPr>
      <a:lvl3pPr marL="685800">
        <a:defRPr>
          <a:latin typeface="+mn-lt"/>
          <a:ea typeface="+mn-ea"/>
          <a:cs typeface="+mn-cs"/>
        </a:defRPr>
      </a:lvl3pPr>
      <a:lvl4pPr marL="1028700">
        <a:defRPr>
          <a:latin typeface="+mn-lt"/>
          <a:ea typeface="+mn-ea"/>
          <a:cs typeface="+mn-cs"/>
        </a:defRPr>
      </a:lvl4pPr>
      <a:lvl5pPr marL="1371600">
        <a:defRPr>
          <a:latin typeface="+mn-lt"/>
          <a:ea typeface="+mn-ea"/>
          <a:cs typeface="+mn-cs"/>
        </a:defRPr>
      </a:lvl5pPr>
      <a:lvl6pPr marL="1714500">
        <a:defRPr>
          <a:latin typeface="+mn-lt"/>
          <a:ea typeface="+mn-ea"/>
          <a:cs typeface="+mn-cs"/>
        </a:defRPr>
      </a:lvl6pPr>
      <a:lvl7pPr marL="2057400">
        <a:defRPr>
          <a:latin typeface="+mn-lt"/>
          <a:ea typeface="+mn-ea"/>
          <a:cs typeface="+mn-cs"/>
        </a:defRPr>
      </a:lvl7pPr>
      <a:lvl8pPr marL="2400300">
        <a:defRPr>
          <a:latin typeface="+mn-lt"/>
          <a:ea typeface="+mn-ea"/>
          <a:cs typeface="+mn-cs"/>
        </a:defRPr>
      </a:lvl8pPr>
      <a:lvl9pPr marL="2743200">
        <a:defRPr>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3.xml"/></Relationships>
</file>

<file path=ppt/slides/_rels/slide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1.xml"/></Relationships>
</file>

<file path=ppt/slides/_rels/slide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1.jpeg"/><Relationship Id="rId1" Type="http://schemas.openxmlformats.org/officeDocument/2006/relationships/slideLayout" Target="../slideLayouts/slideLayout21.xml"/></Relationships>
</file>

<file path=ppt/slides/_rels/slide4.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0.png"/><Relationship Id="rId1" Type="http://schemas.openxmlformats.org/officeDocument/2006/relationships/slideLayout" Target="../slideLayouts/slideLayout21.xml"/></Relationships>
</file>

<file path=ppt/slides/_rels/slide5.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0.png"/><Relationship Id="rId1" Type="http://schemas.openxmlformats.org/officeDocument/2006/relationships/slideLayout" Target="../slideLayouts/slideLayout21.xml"/></Relationships>
</file>

<file path=ppt/slides/_rels/slide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0.png"/><Relationship Id="rId1" Type="http://schemas.openxmlformats.org/officeDocument/2006/relationships/slideLayout" Target="../slideLayouts/slideLayout21.xml"/></Relationships>
</file>

<file path=ppt/slides/_rels/slide7.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0.png"/><Relationship Id="rId1" Type="http://schemas.openxmlformats.org/officeDocument/2006/relationships/slideLayout" Target="../slideLayouts/slideLayout21.xml"/><Relationship Id="rId4" Type="http://schemas.openxmlformats.org/officeDocument/2006/relationships/image" Target="../media/image16.jpeg"/></Relationships>
</file>

<file path=ppt/slides/_rels/slide8.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0.png"/><Relationship Id="rId1" Type="http://schemas.openxmlformats.org/officeDocument/2006/relationships/slideLayout" Target="../slideLayouts/slideLayout21.xml"/><Relationship Id="rId4" Type="http://schemas.openxmlformats.org/officeDocument/2006/relationships/image" Target="../media/image18.jpeg"/></Relationships>
</file>

<file path=ppt/slides/_rels/slide9.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0.png"/><Relationship Id="rId1" Type="http://schemas.openxmlformats.org/officeDocument/2006/relationships/slideLayout" Target="../slideLayouts/slideLayout21.xml"/></Relationships>
</file>

<file path=ppt/slides/_rels/slide10.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10.png"/><Relationship Id="rId1" Type="http://schemas.openxmlformats.org/officeDocument/2006/relationships/slideLayout" Target="../slideLayouts/slideLayout21.xml"/><Relationship Id="rId4" Type="http://schemas.openxmlformats.org/officeDocument/2006/relationships/image" Target="../media/image21.jpeg"/></Relationships>
</file>

<file path=ppt/slides/_rels/slide11.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10.png"/><Relationship Id="rId1" Type="http://schemas.openxmlformats.org/officeDocument/2006/relationships/slideLayout" Target="../slideLayouts/slideLayout21.xml"/></Relationships>
</file>

<file path=ppt/slides/_rels/slide12.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10.png"/><Relationship Id="rId1" Type="http://schemas.openxmlformats.org/officeDocument/2006/relationships/slideLayout" Target="../slideLayouts/slideLayout21.xml"/><Relationship Id="rId4" Type="http://schemas.openxmlformats.org/officeDocument/2006/relationships/image" Target="../media/image24.jpeg"/></Relationships>
</file>

<file path=ppt/slides/_rels/slide13.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image" Target="../media/image10.png"/><Relationship Id="rId1" Type="http://schemas.openxmlformats.org/officeDocument/2006/relationships/slideLayout" Target="../slideLayouts/slideLayout21.xml"/><Relationship Id="rId4" Type="http://schemas.openxmlformats.org/officeDocument/2006/relationships/image" Target="../media/image26.jpeg"/></Relationships>
</file>

<file path=ppt/slides/_rels/slide14.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10.png"/><Relationship Id="rId1" Type="http://schemas.openxmlformats.org/officeDocument/2006/relationships/slideLayout" Target="../slideLayouts/slideLayout21.xml"/></Relationships>
</file>

<file path=ppt/slides/_rels/slide15.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10.png"/><Relationship Id="rId1" Type="http://schemas.openxmlformats.org/officeDocument/2006/relationships/slideLayout" Target="../slideLayouts/slideLayout21.xml"/></Relationships>
</file>

<file path=ppt/slides/_rels/slide16.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image" Target="../media/image10.png"/><Relationship Id="rId1" Type="http://schemas.openxmlformats.org/officeDocument/2006/relationships/slideLayout" Target="../slideLayouts/slideLayout21.xml"/></Relationships>
</file>

<file path=ppt/slides/_rels/slide17.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image" Target="../media/image10.png"/><Relationship Id="rId1" Type="http://schemas.openxmlformats.org/officeDocument/2006/relationships/slideLayout" Target="../slideLayouts/slideLayout21.xml"/></Relationships>
</file>

<file path=ppt/slides/_rels/slide18.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image" Target="../media/image10.png"/><Relationship Id="rId1" Type="http://schemas.openxmlformats.org/officeDocument/2006/relationships/slideLayout" Target="../slideLayouts/slideLayout21.xml"/><Relationship Id="rId4" Type="http://schemas.openxmlformats.org/officeDocument/2006/relationships/image" Target="../media/image32.jpeg"/></Relationships>
</file>

<file path=ppt/slides/_rels/slide19.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image" Target="../media/image10.png"/><Relationship Id="rId1" Type="http://schemas.openxmlformats.org/officeDocument/2006/relationships/slideLayout" Target="../slideLayouts/slideLayout21.xml"/><Relationship Id="rId4" Type="http://schemas.openxmlformats.org/officeDocument/2006/relationships/image" Target="../media/image34.jpeg"/></Relationships>
</file>

<file path=ppt/slides/_rels/slide20.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image" Target="../media/image10.png"/><Relationship Id="rId1" Type="http://schemas.openxmlformats.org/officeDocument/2006/relationships/slideLayout" Target="../slideLayouts/slideLayout21.xml"/><Relationship Id="rId4" Type="http://schemas.openxmlformats.org/officeDocument/2006/relationships/image" Target="../media/image36.jpeg"/></Relationships>
</file>

<file path=ppt/slides/_rels/slide21.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image" Target="../media/image10.png"/><Relationship Id="rId1" Type="http://schemas.openxmlformats.org/officeDocument/2006/relationships/slideLayout" Target="../slideLayouts/slideLayout21.xml"/><Relationship Id="rId4" Type="http://schemas.openxmlformats.org/officeDocument/2006/relationships/image" Target="../media/image38.jpeg"/></Relationships>
</file>

<file path=ppt/slides/_rels/slide22.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image" Target="../media/image10.png"/><Relationship Id="rId1" Type="http://schemas.openxmlformats.org/officeDocument/2006/relationships/slideLayout" Target="../slideLayouts/slideLayout21.xml"/><Relationship Id="rId4" Type="http://schemas.openxmlformats.org/officeDocument/2006/relationships/image" Target="../media/image40.jpeg"/></Relationships>
</file>

<file path=ppt/slides/_rels/slide23.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10.png"/><Relationship Id="rId1" Type="http://schemas.openxmlformats.org/officeDocument/2006/relationships/slideLayout" Target="../slideLayouts/slideLayout21.xml"/></Relationships>
</file>

<file path=ppt/slides/_rels/slide24.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image" Target="../media/image10.png"/><Relationship Id="rId1" Type="http://schemas.openxmlformats.org/officeDocument/2006/relationships/slideLayout" Target="../slideLayouts/slideLayout21.xml"/><Relationship Id="rId4" Type="http://schemas.openxmlformats.org/officeDocument/2006/relationships/image" Target="../media/image43.jpeg"/></Relationships>
</file>

<file path=ppt/slides/_rels/slide25.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image" Target="../media/image10.png"/><Relationship Id="rId1" Type="http://schemas.openxmlformats.org/officeDocument/2006/relationships/slideLayout" Target="../slideLayouts/slideLayout21.xml"/><Relationship Id="rId4" Type="http://schemas.openxmlformats.org/officeDocument/2006/relationships/image" Target="../media/image45.jpeg"/></Relationships>
</file>

<file path=ppt/slides/_rels/slide26.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image" Target="../media/image10.png"/><Relationship Id="rId1" Type="http://schemas.openxmlformats.org/officeDocument/2006/relationships/slideLayout" Target="../slideLayouts/slideLayout21.xml"/><Relationship Id="rId4" Type="http://schemas.openxmlformats.org/officeDocument/2006/relationships/image" Target="../media/image47.jpeg"/></Relationships>
</file>

<file path=ppt/slides/_rels/slide27.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image" Target="../media/image10.png"/><Relationship Id="rId1" Type="http://schemas.openxmlformats.org/officeDocument/2006/relationships/slideLayout" Target="../slideLayouts/slideLayout21.xml"/></Relationships>
</file>

<file path=ppt/slides/_rels/slide28.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image" Target="../media/image10.png"/><Relationship Id="rId1" Type="http://schemas.openxmlformats.org/officeDocument/2006/relationships/slideLayout" Target="../slideLayouts/slideLayout21.xml"/></Relationships>
</file>

<file path=ppt/slides/_rels/slide29.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image" Target="../media/image10.png"/><Relationship Id="rId1" Type="http://schemas.openxmlformats.org/officeDocument/2006/relationships/slideLayout" Target="../slideLayouts/slideLayout21.xml"/></Relationships>
</file>

<file path=ppt/slides/_rels/slide30.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image" Target="../media/image10.png"/><Relationship Id="rId1" Type="http://schemas.openxmlformats.org/officeDocument/2006/relationships/slideLayout" Target="../slideLayouts/slideLayout21.xml"/></Relationships>
</file>

<file path=ppt/slides/_rels/slide31.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image" Target="../media/image10.png"/><Relationship Id="rId1" Type="http://schemas.openxmlformats.org/officeDocument/2006/relationships/slideLayout" Target="../slideLayouts/slideLayout21.xml"/></Relationships>
</file>

<file path=ppt/slides/_rels/slide32.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image" Target="../media/image10.png"/><Relationship Id="rId1" Type="http://schemas.openxmlformats.org/officeDocument/2006/relationships/slideLayout" Target="../slideLayouts/slideLayout21.xml"/></Relationships>
</file>

<file path=ppt/slides/_rels/slide33.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image" Target="../media/image10.png"/><Relationship Id="rId1" Type="http://schemas.openxmlformats.org/officeDocument/2006/relationships/slideLayout" Target="../slideLayouts/slideLayout21.xml"/></Relationships>
</file>

<file path=ppt/slides/_rels/slide34.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image" Target="../media/image10.png"/><Relationship Id="rId1" Type="http://schemas.openxmlformats.org/officeDocument/2006/relationships/slideLayout" Target="../slideLayouts/slideLayout21.xml"/><Relationship Id="rId4" Type="http://schemas.openxmlformats.org/officeDocument/2006/relationships/image" Target="../media/image56.jpeg"/></Relationships>
</file>

<file path=ppt/slides/_rels/slide35.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image" Target="../media/image10.png"/><Relationship Id="rId1" Type="http://schemas.openxmlformats.org/officeDocument/2006/relationships/slideLayout" Target="../slideLayouts/slideLayout21.xml"/></Relationships>
</file>

<file path=ppt/slides/_rels/slide36.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image" Target="../media/image10.png"/><Relationship Id="rId1" Type="http://schemas.openxmlformats.org/officeDocument/2006/relationships/slideLayout" Target="../slideLayouts/slideLayout21.xml"/><Relationship Id="rId4" Type="http://schemas.openxmlformats.org/officeDocument/2006/relationships/image" Target="../media/image59.jpeg"/></Relationships>
</file>

<file path=ppt/slides/_rels/slide37.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image" Target="../media/image10.png"/><Relationship Id="rId1" Type="http://schemas.openxmlformats.org/officeDocument/2006/relationships/slideLayout" Target="../slideLayouts/slideLayout21.xml"/></Relationships>
</file>

<file path=ppt/slides/_rels/slide38.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image" Target="../media/image10.png"/><Relationship Id="rId1" Type="http://schemas.openxmlformats.org/officeDocument/2006/relationships/slideLayout" Target="../slideLayouts/slideLayout21.xml"/><Relationship Id="rId6" Type="http://schemas.openxmlformats.org/officeDocument/2006/relationships/image" Target="../media/image64.png"/><Relationship Id="rId5" Type="http://schemas.openxmlformats.org/officeDocument/2006/relationships/image" Target="../media/image63.jpeg"/><Relationship Id="rId4" Type="http://schemas.openxmlformats.org/officeDocument/2006/relationships/image" Target="../media/image62.jpeg"/></Relationships>
</file>

<file path=ppt/slides/_rels/slide39.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image" Target="../media/image10.png"/><Relationship Id="rId1" Type="http://schemas.openxmlformats.org/officeDocument/2006/relationships/slideLayout" Target="../slideLayouts/slideLayout21.xml"/><Relationship Id="rId4" Type="http://schemas.openxmlformats.org/officeDocument/2006/relationships/image" Target="../media/image66.jpeg"/></Relationships>
</file>

<file path=ppt/slides/_rels/slide40.xml.rels><?xml version="1.0" encoding="UTF-8" standalone="yes"?>
<Relationships xmlns="http://schemas.openxmlformats.org/package/2006/relationships"><Relationship Id="rId3" Type="http://schemas.openxmlformats.org/officeDocument/2006/relationships/image" Target="../media/image67.jpeg"/><Relationship Id="rId2" Type="http://schemas.openxmlformats.org/officeDocument/2006/relationships/image" Target="../media/image10.png"/><Relationship Id="rId1" Type="http://schemas.openxmlformats.org/officeDocument/2006/relationships/slideLayout" Target="../slideLayouts/slideLayout21.xml"/></Relationships>
</file>

<file path=ppt/slides/_rels/slide41.xml.rels><?xml version="1.0" encoding="UTF-8" standalone="yes"?>
<Relationships xmlns="http://schemas.openxmlformats.org/package/2006/relationships"><Relationship Id="rId3" Type="http://schemas.openxmlformats.org/officeDocument/2006/relationships/image" Target="../media/image68.jpeg"/><Relationship Id="rId2" Type="http://schemas.openxmlformats.org/officeDocument/2006/relationships/image" Target="../media/image10.png"/><Relationship Id="rId1" Type="http://schemas.openxmlformats.org/officeDocument/2006/relationships/slideLayout" Target="../slideLayouts/slideLayout21.xml"/></Relationships>
</file>

<file path=ppt/slides/_rels/slide42.xml.rels><?xml version="1.0" encoding="UTF-8" standalone="yes"?>
<Relationships xmlns="http://schemas.openxmlformats.org/package/2006/relationships"><Relationship Id="rId3" Type="http://schemas.openxmlformats.org/officeDocument/2006/relationships/image" Target="../media/image69.jpeg"/><Relationship Id="rId2" Type="http://schemas.openxmlformats.org/officeDocument/2006/relationships/image" Target="../media/image10.png"/><Relationship Id="rId1" Type="http://schemas.openxmlformats.org/officeDocument/2006/relationships/slideLayout" Target="../slideLayouts/slideLayout21.xml"/></Relationships>
</file>

<file path=ppt/slides/_rels/slide43.xml.rels><?xml version="1.0" encoding="UTF-8" standalone="yes"?>
<Relationships xmlns="http://schemas.openxmlformats.org/package/2006/relationships"><Relationship Id="rId3" Type="http://schemas.openxmlformats.org/officeDocument/2006/relationships/image" Target="../media/image70.jpeg"/><Relationship Id="rId2" Type="http://schemas.openxmlformats.org/officeDocument/2006/relationships/image" Target="../media/image10.png"/><Relationship Id="rId1" Type="http://schemas.openxmlformats.org/officeDocument/2006/relationships/slideLayout" Target="../slideLayouts/slideLayout21.xml"/></Relationships>
</file>

<file path=ppt/slides/_rels/slide44.xml.rels><?xml version="1.0" encoding="UTF-8" standalone="yes"?>
<Relationships xmlns="http://schemas.openxmlformats.org/package/2006/relationships"><Relationship Id="rId3" Type="http://schemas.openxmlformats.org/officeDocument/2006/relationships/image" Target="../media/image71.jpeg"/><Relationship Id="rId2" Type="http://schemas.openxmlformats.org/officeDocument/2006/relationships/image" Target="../media/image10.png"/><Relationship Id="rId1" Type="http://schemas.openxmlformats.org/officeDocument/2006/relationships/slideLayout" Target="../slideLayouts/slideLayout21.xml"/></Relationships>
</file>

<file path=ppt/slides/_rels/slide45.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image" Target="../media/image10.png"/><Relationship Id="rId1" Type="http://schemas.openxmlformats.org/officeDocument/2006/relationships/slideLayout" Target="../slideLayouts/slideLayout21.xml"/></Relationships>
</file>

<file path=ppt/slides/_rels/slide46.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image" Target="../media/image10.png"/><Relationship Id="rId1" Type="http://schemas.openxmlformats.org/officeDocument/2006/relationships/slideLayout" Target="../slideLayouts/slideLayout21.xml"/></Relationships>
</file>

<file path=ppt/slides/_rels/slide47.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image" Target="../media/image10.png"/><Relationship Id="rId1" Type="http://schemas.openxmlformats.org/officeDocument/2006/relationships/slideLayout" Target="../slideLayouts/slideLayout21.xml"/></Relationships>
</file>

<file path=ppt/slides/_rels/slide48.xml.rels><?xml version="1.0" encoding="UTF-8" standalone="yes"?>
<Relationships xmlns="http://schemas.openxmlformats.org/package/2006/relationships"><Relationship Id="rId3" Type="http://schemas.openxmlformats.org/officeDocument/2006/relationships/image" Target="../media/image75.jpeg"/><Relationship Id="rId2" Type="http://schemas.openxmlformats.org/officeDocument/2006/relationships/image" Target="../media/image10.png"/><Relationship Id="rId1" Type="http://schemas.openxmlformats.org/officeDocument/2006/relationships/slideLayout" Target="../slideLayouts/slideLayout21.xml"/></Relationships>
</file>

<file path=ppt/slides/_rels/slide49.xml.rels><?xml version="1.0" encoding="UTF-8" standalone="yes"?>
<Relationships xmlns="http://schemas.openxmlformats.org/package/2006/relationships"><Relationship Id="rId3" Type="http://schemas.openxmlformats.org/officeDocument/2006/relationships/image" Target="../media/image76.jpeg"/><Relationship Id="rId2" Type="http://schemas.openxmlformats.org/officeDocument/2006/relationships/image" Target="../media/image10.png"/><Relationship Id="rId1" Type="http://schemas.openxmlformats.org/officeDocument/2006/relationships/slideLayout" Target="../slideLayouts/slideLayout21.xml"/></Relationships>
</file>

<file path=ppt/slides/_rels/slide50.xml.rels><?xml version="1.0" encoding="UTF-8" standalone="yes"?>
<Relationships xmlns="http://schemas.openxmlformats.org/package/2006/relationships"><Relationship Id="rId3" Type="http://schemas.openxmlformats.org/officeDocument/2006/relationships/image" Target="../media/image77.png"/><Relationship Id="rId2" Type="http://schemas.openxmlformats.org/officeDocument/2006/relationships/image" Target="../media/image10.png"/><Relationship Id="rId1" Type="http://schemas.openxmlformats.org/officeDocument/2006/relationships/slideLayout" Target="../slideLayouts/slideLayout21.xml"/></Relationships>
</file>

<file path=ppt/slides/_rels/slide51.xml.rels><?xml version="1.0" encoding="UTF-8" standalone="yes"?>
<Relationships xmlns="http://schemas.openxmlformats.org/package/2006/relationships"><Relationship Id="rId3" Type="http://schemas.openxmlformats.org/officeDocument/2006/relationships/image" Target="../media/image78.jpeg"/><Relationship Id="rId2" Type="http://schemas.openxmlformats.org/officeDocument/2006/relationships/image" Target="../media/image10.png"/><Relationship Id="rId1" Type="http://schemas.openxmlformats.org/officeDocument/2006/relationships/slideLayout" Target="../slideLayouts/slideLayout21.xml"/></Relationships>
</file>

<file path=ppt/slides/_rels/slide52.xml.rels><?xml version="1.0" encoding="UTF-8" standalone="yes"?>
<Relationships xmlns="http://schemas.openxmlformats.org/package/2006/relationships"><Relationship Id="rId3" Type="http://schemas.openxmlformats.org/officeDocument/2006/relationships/image" Target="../media/image79.jpeg"/><Relationship Id="rId2" Type="http://schemas.openxmlformats.org/officeDocument/2006/relationships/image" Target="../media/image10.png"/><Relationship Id="rId1" Type="http://schemas.openxmlformats.org/officeDocument/2006/relationships/slideLayout" Target="../slideLayouts/slideLayout21.xml"/></Relationships>
</file>

<file path=ppt/slides/_rels/slide53.xml.rels><?xml version="1.0" encoding="UTF-8" standalone="yes"?>
<Relationships xmlns="http://schemas.openxmlformats.org/package/2006/relationships"><Relationship Id="rId3" Type="http://schemas.openxmlformats.org/officeDocument/2006/relationships/image" Target="../media/image80.jpeg"/><Relationship Id="rId2" Type="http://schemas.openxmlformats.org/officeDocument/2006/relationships/image" Target="../media/image10.png"/><Relationship Id="rId1" Type="http://schemas.openxmlformats.org/officeDocument/2006/relationships/slideLayout" Target="../slideLayouts/slideLayout2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texto 1"/>
          <p:cNvSpPr>
            <a:spLocks noGrp="1"/>
          </p:cNvSpPr>
          <p:nvPr>
            <p:ph type="body" sz="quarter" idx="20"/>
          </p:nvPr>
        </p:nvSpPr>
        <p:spPr>
          <a:xfrm>
            <a:off x="411256" y="1772816"/>
            <a:ext cx="5168856" cy="787504"/>
          </a:xfrm>
        </p:spPr>
        <p:txBody>
          <a:bodyPr/>
          <a:lstStyle/>
          <a:p>
            <a:pPr marL="0" indent="0">
              <a:buNone/>
            </a:pPr>
            <a:r>
              <a:rPr lang="en-GB" altLang="en-US" sz="3600" kern="0" dirty="0">
                <a:ea typeface="ＭＳ Ｐゴシック"/>
              </a:rPr>
              <a:t>GRADING STANDARDS</a:t>
            </a:r>
            <a:endParaRPr lang="en-GB" dirty="0"/>
          </a:p>
        </p:txBody>
      </p:sp>
      <p:graphicFrame>
        <p:nvGraphicFramePr>
          <p:cNvPr id="4" name="Table 3">
            <a:extLst>
              <a:ext uri="{FF2B5EF4-FFF2-40B4-BE49-F238E27FC236}">
                <a16:creationId xmlns:a16="http://schemas.microsoft.com/office/drawing/2014/main" id="{839DAA04-5745-33F0-8318-FF3E1A25BB98}"/>
              </a:ext>
            </a:extLst>
          </p:cNvPr>
          <p:cNvGraphicFramePr>
            <a:graphicFrameLocks noGrp="1"/>
          </p:cNvGraphicFramePr>
          <p:nvPr>
            <p:extLst>
              <p:ext uri="{D42A27DB-BD31-4B8C-83A1-F6EECF244321}">
                <p14:modId xmlns:p14="http://schemas.microsoft.com/office/powerpoint/2010/main" val="1811819445"/>
              </p:ext>
            </p:extLst>
          </p:nvPr>
        </p:nvGraphicFramePr>
        <p:xfrm>
          <a:off x="0" y="2636912"/>
          <a:ext cx="9144000" cy="4221088"/>
        </p:xfrm>
        <a:graphic>
          <a:graphicData uri="http://schemas.openxmlformats.org/drawingml/2006/table">
            <a:tbl>
              <a:tblPr firstRow="1" firstCol="1" bandRow="1">
                <a:tableStyleId>{9040B649-DEE9-4A1F-BC94-15C3D897C64F}</a:tableStyleId>
              </a:tblPr>
              <a:tblGrid>
                <a:gridCol w="2900739">
                  <a:extLst>
                    <a:ext uri="{9D8B030D-6E8A-4147-A177-3AD203B41FA5}">
                      <a16:colId xmlns:a16="http://schemas.microsoft.com/office/drawing/2014/main" val="272825483"/>
                    </a:ext>
                  </a:extLst>
                </a:gridCol>
                <a:gridCol w="1835745">
                  <a:extLst>
                    <a:ext uri="{9D8B030D-6E8A-4147-A177-3AD203B41FA5}">
                      <a16:colId xmlns:a16="http://schemas.microsoft.com/office/drawing/2014/main" val="3714021139"/>
                    </a:ext>
                  </a:extLst>
                </a:gridCol>
                <a:gridCol w="2375515">
                  <a:extLst>
                    <a:ext uri="{9D8B030D-6E8A-4147-A177-3AD203B41FA5}">
                      <a16:colId xmlns:a16="http://schemas.microsoft.com/office/drawing/2014/main" val="3922735434"/>
                    </a:ext>
                  </a:extLst>
                </a:gridCol>
                <a:gridCol w="2032001">
                  <a:extLst>
                    <a:ext uri="{9D8B030D-6E8A-4147-A177-3AD203B41FA5}">
                      <a16:colId xmlns:a16="http://schemas.microsoft.com/office/drawing/2014/main" val="3150104701"/>
                    </a:ext>
                  </a:extLst>
                </a:gridCol>
              </a:tblGrid>
              <a:tr h="306797">
                <a:tc gridSpan="4">
                  <a:txBody>
                    <a:bodyPr/>
                    <a:lstStyle/>
                    <a:p>
                      <a:pPr marL="20320" indent="-20320" algn="ctr" fontAlgn="base">
                        <a:lnSpc>
                          <a:spcPct val="115000"/>
                        </a:lnSpc>
                        <a:spcBef>
                          <a:spcPts val="1200"/>
                        </a:spcBef>
                        <a:spcAft>
                          <a:spcPts val="600"/>
                        </a:spcAft>
                        <a:tabLst>
                          <a:tab pos="2654300" algn="l"/>
                        </a:tabLst>
                      </a:pPr>
                      <a:r>
                        <a:rPr lang="en-US" sz="1600" cap="all" spc="-20" dirty="0">
                          <a:solidFill>
                            <a:schemeClr val="tx1"/>
                          </a:solidFill>
                          <a:effectLst/>
                        </a:rPr>
                        <a:t>BLAR </a:t>
                      </a:r>
                      <a:r>
                        <a:rPr lang="en-US" sz="1600" cap="all" spc="-20" dirty="0" err="1">
                          <a:solidFill>
                            <a:schemeClr val="tx1"/>
                          </a:solidFill>
                          <a:effectLst/>
                        </a:rPr>
                        <a:t>mHOR</a:t>
                      </a:r>
                      <a:r>
                        <a:rPr lang="en-US" sz="1600" cap="all" spc="-20" dirty="0">
                          <a:solidFill>
                            <a:schemeClr val="tx1"/>
                          </a:solidFill>
                          <a:effectLst/>
                        </a:rPr>
                        <a:t>  </a:t>
                      </a:r>
                      <a:r>
                        <a:rPr lang="en-US" sz="1600" cap="all" spc="-20" dirty="0" err="1">
                          <a:solidFill>
                            <a:schemeClr val="tx1"/>
                          </a:solidFill>
                          <a:effectLst/>
                        </a:rPr>
                        <a:t>PrODUCT</a:t>
                      </a:r>
                      <a:r>
                        <a:rPr lang="en-US" sz="1600" cap="all" spc="-20" dirty="0">
                          <a:solidFill>
                            <a:schemeClr val="tx1"/>
                          </a:solidFill>
                          <a:effectLst/>
                        </a:rPr>
                        <a:t> QUALITY DEPARTMENT procedure(pro)</a:t>
                      </a:r>
                      <a:endParaRPr lang="en-GB" sz="1100" dirty="0">
                        <a:solidFill>
                          <a:schemeClr val="tx1"/>
                        </a:solidFill>
                        <a:effectLst/>
                        <a:latin typeface="Calibri" panose="020F0502020204030204" pitchFamily="34" charset="0"/>
                        <a:cs typeface="Times New Roman" panose="02020603050405020304" pitchFamily="18" charset="0"/>
                      </a:endParaRPr>
                    </a:p>
                  </a:txBody>
                  <a:tcPr marL="68580" marR="68580" marT="0" marB="0">
                    <a:solidFill>
                      <a:srgbClr val="FF8D6D"/>
                    </a:solidFill>
                  </a:tcPr>
                </a:tc>
                <a:tc hMerge="1">
                  <a:txBody>
                    <a:bodyPr/>
                    <a:lstStyle/>
                    <a:p>
                      <a:endParaRPr lang="en-GB"/>
                    </a:p>
                  </a:txBody>
                  <a:tcPr/>
                </a:tc>
                <a:tc hMerge="1">
                  <a:txBody>
                    <a:bodyPr/>
                    <a:lstStyle/>
                    <a:p>
                      <a:endParaRPr lang="en-GB"/>
                    </a:p>
                  </a:txBody>
                  <a:tcPr/>
                </a:tc>
                <a:tc hMerge="1">
                  <a:txBody>
                    <a:bodyPr/>
                    <a:lstStyle/>
                    <a:p>
                      <a:pPr algn="ctr">
                        <a:lnSpc>
                          <a:spcPct val="115000"/>
                        </a:lnSpc>
                        <a:spcAft>
                          <a:spcPts val="1000"/>
                        </a:spcAft>
                      </a:pPr>
                      <a:r>
                        <a:rPr lang="en-US" sz="1400" cap="all" spc="-20" dirty="0">
                          <a:effectLst/>
                        </a:rPr>
                        <a:t>                                                                                         </a:t>
                      </a:r>
                      <a:r>
                        <a:rPr lang="en-GB" sz="1100" dirty="0">
                          <a:effectLst/>
                        </a:rPr>
                        <a:t> </a:t>
                      </a:r>
                      <a:endParaRPr lang="en-GB" sz="11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solidFill>
                      <a:srgbClr val="FF8D6D"/>
                    </a:solidFill>
                  </a:tcPr>
                </a:tc>
                <a:extLst>
                  <a:ext uri="{0D108BD9-81ED-4DB2-BD59-A6C34878D82A}">
                    <a16:rowId xmlns:a16="http://schemas.microsoft.com/office/drawing/2014/main" val="3273860688"/>
                  </a:ext>
                </a:extLst>
              </a:tr>
              <a:tr h="719756">
                <a:tc gridSpan="3">
                  <a:txBody>
                    <a:bodyPr/>
                    <a:lstStyle/>
                    <a:p>
                      <a:pPr algn="ctr">
                        <a:lnSpc>
                          <a:spcPct val="115000"/>
                        </a:lnSpc>
                        <a:spcBef>
                          <a:spcPts val="600"/>
                        </a:spcBef>
                        <a:spcAft>
                          <a:spcPts val="600"/>
                        </a:spcAft>
                      </a:pPr>
                      <a:r>
                        <a:rPr lang="en-GB" sz="1600" b="0" dirty="0">
                          <a:solidFill>
                            <a:schemeClr val="tx1"/>
                          </a:solidFill>
                          <a:effectLst/>
                        </a:rPr>
                        <a:t>Title</a:t>
                      </a:r>
                      <a:endParaRPr lang="en-GB" sz="1600" b="0"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nchorCtr="1">
                    <a:solidFill>
                      <a:srgbClr val="FF8D6D"/>
                    </a:solidFill>
                  </a:tcPr>
                </a:tc>
                <a:tc hMerge="1">
                  <a:txBody>
                    <a:bodyPr/>
                    <a:lstStyle/>
                    <a:p>
                      <a:endParaRPr lang="en-GB"/>
                    </a:p>
                  </a:txBody>
                  <a:tcPr/>
                </a:tc>
                <a:tc hMerge="1">
                  <a:txBody>
                    <a:bodyPr/>
                    <a:lstStyle/>
                    <a:p>
                      <a:endParaRPr lang="en-GB"/>
                    </a:p>
                  </a:txBody>
                  <a:tcPr/>
                </a:tc>
                <a:tc>
                  <a:txBody>
                    <a:bodyPr/>
                    <a:lstStyle/>
                    <a:p>
                      <a:pPr algn="ctr">
                        <a:lnSpc>
                          <a:spcPct val="115000"/>
                        </a:lnSpc>
                        <a:spcBef>
                          <a:spcPts val="600"/>
                        </a:spcBef>
                        <a:spcAft>
                          <a:spcPts val="600"/>
                        </a:spcAft>
                      </a:pPr>
                      <a:r>
                        <a:rPr lang="en-GB" sz="1600" b="0" dirty="0">
                          <a:solidFill>
                            <a:schemeClr val="tx1"/>
                          </a:solidFill>
                          <a:effectLst/>
                        </a:rPr>
                        <a:t>Version Number</a:t>
                      </a:r>
                      <a:endParaRPr lang="en-GB" sz="1600" b="0"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nchorCtr="1">
                    <a:solidFill>
                      <a:srgbClr val="FF8D6D"/>
                    </a:solidFill>
                  </a:tcPr>
                </a:tc>
                <a:extLst>
                  <a:ext uri="{0D108BD9-81ED-4DB2-BD59-A6C34878D82A}">
                    <a16:rowId xmlns:a16="http://schemas.microsoft.com/office/drawing/2014/main" val="1200738182"/>
                  </a:ext>
                </a:extLst>
              </a:tr>
              <a:tr h="820534">
                <a:tc gridSpan="3">
                  <a:txBody>
                    <a:bodyPr/>
                    <a:lstStyle/>
                    <a:p>
                      <a:pPr algn="ctr">
                        <a:lnSpc>
                          <a:spcPct val="115000"/>
                        </a:lnSpc>
                        <a:spcBef>
                          <a:spcPts val="600"/>
                        </a:spcBef>
                        <a:spcAft>
                          <a:spcPts val="600"/>
                        </a:spcAft>
                      </a:pPr>
                      <a:r>
                        <a:rPr lang="en-GB" sz="1400" b="0" dirty="0">
                          <a:solidFill>
                            <a:schemeClr val="tx1"/>
                          </a:solidFill>
                          <a:effectLst/>
                        </a:rPr>
                        <a:t>QUALITY – PRO –  GRADING STANDARDS PHOTOS</a:t>
                      </a:r>
                      <a:endParaRPr lang="en-GB" sz="1400" b="0"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nchorCtr="1">
                    <a:solidFill>
                      <a:srgbClr val="FF8D6D"/>
                    </a:solidFill>
                  </a:tcPr>
                </a:tc>
                <a:tc hMerge="1">
                  <a:txBody>
                    <a:bodyPr/>
                    <a:lstStyle/>
                    <a:p>
                      <a:endParaRPr lang="en-GB"/>
                    </a:p>
                  </a:txBody>
                  <a:tcPr/>
                </a:tc>
                <a:tc hMerge="1">
                  <a:txBody>
                    <a:bodyPr/>
                    <a:lstStyle/>
                    <a:p>
                      <a:endParaRPr lang="en-GB"/>
                    </a:p>
                  </a:txBody>
                  <a:tcPr/>
                </a:tc>
                <a:tc>
                  <a:txBody>
                    <a:bodyPr/>
                    <a:lstStyle/>
                    <a:p>
                      <a:pPr algn="ctr">
                        <a:lnSpc>
                          <a:spcPct val="115000"/>
                        </a:lnSpc>
                        <a:spcBef>
                          <a:spcPts val="600"/>
                        </a:spcBef>
                        <a:spcAft>
                          <a:spcPts val="600"/>
                        </a:spcAft>
                      </a:pPr>
                      <a:r>
                        <a:rPr lang="en-GB" sz="1400" b="0" dirty="0">
                          <a:solidFill>
                            <a:schemeClr val="tx1"/>
                          </a:solidFill>
                          <a:effectLst/>
                        </a:rPr>
                        <a:t>11</a:t>
                      </a:r>
                      <a:endParaRPr lang="en-GB" sz="1400" b="0"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nchorCtr="1">
                    <a:solidFill>
                      <a:srgbClr val="FF8D6D"/>
                    </a:solidFill>
                  </a:tcPr>
                </a:tc>
                <a:extLst>
                  <a:ext uri="{0D108BD9-81ED-4DB2-BD59-A6C34878D82A}">
                    <a16:rowId xmlns:a16="http://schemas.microsoft.com/office/drawing/2014/main" val="2816503052"/>
                  </a:ext>
                </a:extLst>
              </a:tr>
              <a:tr h="824106">
                <a:tc>
                  <a:txBody>
                    <a:bodyPr/>
                    <a:lstStyle/>
                    <a:p>
                      <a:pPr algn="ctr">
                        <a:lnSpc>
                          <a:spcPct val="115000"/>
                        </a:lnSpc>
                        <a:spcBef>
                          <a:spcPts val="600"/>
                        </a:spcBef>
                        <a:spcAft>
                          <a:spcPts val="600"/>
                        </a:spcAft>
                      </a:pPr>
                      <a:r>
                        <a:rPr lang="en-GB" sz="1400" b="0" dirty="0">
                          <a:solidFill>
                            <a:schemeClr val="tx1"/>
                          </a:solidFill>
                          <a:effectLst/>
                        </a:rPr>
                        <a:t>Revised or amended date</a:t>
                      </a:r>
                      <a:endParaRPr lang="en-GB" sz="1400" b="0"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nchorCtr="1">
                    <a:solidFill>
                      <a:srgbClr val="FF8D6D"/>
                    </a:solidFill>
                  </a:tcPr>
                </a:tc>
                <a:tc>
                  <a:txBody>
                    <a:bodyPr/>
                    <a:lstStyle/>
                    <a:p>
                      <a:pPr algn="ctr">
                        <a:lnSpc>
                          <a:spcPct val="115000"/>
                        </a:lnSpc>
                        <a:spcBef>
                          <a:spcPts val="600"/>
                        </a:spcBef>
                        <a:spcAft>
                          <a:spcPts val="600"/>
                        </a:spcAft>
                      </a:pPr>
                      <a:r>
                        <a:rPr lang="en-GB" sz="1400" b="0" dirty="0">
                          <a:solidFill>
                            <a:schemeClr val="tx1"/>
                          </a:solidFill>
                          <a:effectLst/>
                        </a:rPr>
                        <a:t>09.01.2023</a:t>
                      </a:r>
                      <a:endParaRPr lang="en-GB" sz="1400" b="0"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nchorCtr="1">
                    <a:solidFill>
                      <a:srgbClr val="FF8D6D"/>
                    </a:solidFill>
                  </a:tcPr>
                </a:tc>
                <a:tc>
                  <a:txBody>
                    <a:bodyPr/>
                    <a:lstStyle/>
                    <a:p>
                      <a:pPr algn="ctr">
                        <a:lnSpc>
                          <a:spcPct val="115000"/>
                        </a:lnSpc>
                        <a:spcBef>
                          <a:spcPts val="600"/>
                        </a:spcBef>
                        <a:spcAft>
                          <a:spcPts val="600"/>
                        </a:spcAft>
                      </a:pPr>
                      <a:r>
                        <a:rPr lang="en-GB" sz="1400" b="0" dirty="0">
                          <a:solidFill>
                            <a:schemeClr val="tx1"/>
                          </a:solidFill>
                          <a:effectLst/>
                        </a:rPr>
                        <a:t>Next revision date</a:t>
                      </a:r>
                      <a:endParaRPr lang="en-GB" sz="1400" b="0"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nchorCtr="1">
                    <a:solidFill>
                      <a:srgbClr val="FF8D6D"/>
                    </a:solidFill>
                  </a:tcPr>
                </a:tc>
                <a:tc>
                  <a:txBody>
                    <a:bodyPr/>
                    <a:lstStyle/>
                    <a:p>
                      <a:pPr algn="ctr">
                        <a:lnSpc>
                          <a:spcPct val="115000"/>
                        </a:lnSpc>
                        <a:spcBef>
                          <a:spcPts val="600"/>
                        </a:spcBef>
                        <a:spcAft>
                          <a:spcPts val="600"/>
                        </a:spcAft>
                      </a:pPr>
                      <a:r>
                        <a:rPr lang="en-GB" sz="1400" b="0" dirty="0">
                          <a:solidFill>
                            <a:schemeClr val="tx1"/>
                          </a:solidFill>
                          <a:effectLst/>
                        </a:rPr>
                        <a:t>09.01.2024</a:t>
                      </a:r>
                      <a:endParaRPr lang="en-GB" sz="1400" b="0"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nchorCtr="1">
                    <a:solidFill>
                      <a:srgbClr val="FF8D6D"/>
                    </a:solidFill>
                  </a:tcPr>
                </a:tc>
                <a:extLst>
                  <a:ext uri="{0D108BD9-81ED-4DB2-BD59-A6C34878D82A}">
                    <a16:rowId xmlns:a16="http://schemas.microsoft.com/office/drawing/2014/main" val="2888766299"/>
                  </a:ext>
                </a:extLst>
              </a:tr>
              <a:tr h="1549895">
                <a:tc gridSpan="4">
                  <a:txBody>
                    <a:bodyPr/>
                    <a:lstStyle/>
                    <a:p>
                      <a:pPr algn="ctr">
                        <a:lnSpc>
                          <a:spcPct val="115000"/>
                        </a:lnSpc>
                        <a:spcBef>
                          <a:spcPts val="600"/>
                        </a:spcBef>
                        <a:spcAft>
                          <a:spcPts val="1000"/>
                        </a:spcAft>
                      </a:pPr>
                      <a:endParaRPr lang="en-GB" sz="1400" b="0" dirty="0">
                        <a:solidFill>
                          <a:schemeClr val="tx1"/>
                        </a:solidFill>
                        <a:effectLst/>
                      </a:endParaRPr>
                    </a:p>
                    <a:p>
                      <a:pPr algn="ctr">
                        <a:lnSpc>
                          <a:spcPct val="115000"/>
                        </a:lnSpc>
                        <a:spcBef>
                          <a:spcPts val="600"/>
                        </a:spcBef>
                        <a:spcAft>
                          <a:spcPts val="1000"/>
                        </a:spcAft>
                      </a:pPr>
                      <a:r>
                        <a:rPr lang="en-GB" sz="1400" b="0" dirty="0">
                          <a:solidFill>
                            <a:schemeClr val="tx1"/>
                          </a:solidFill>
                          <a:effectLst/>
                        </a:rPr>
                        <a:t>This document shall only be amended by designated persons on the authorisation of the Product Quality Departmental Manager</a:t>
                      </a:r>
                      <a:endParaRPr lang="en-GB" sz="1400" b="0"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solidFill>
                      <a:srgbClr val="FF8D6D"/>
                    </a:solidFill>
                  </a:tcPr>
                </a:tc>
                <a:tc hMerge="1">
                  <a:txBody>
                    <a:bodyPr/>
                    <a:lstStyle/>
                    <a:p>
                      <a:endParaRPr lang="en-GB"/>
                    </a:p>
                  </a:txBody>
                  <a:tcPr/>
                </a:tc>
                <a:tc hMerge="1">
                  <a:txBody>
                    <a:bodyPr/>
                    <a:lstStyle/>
                    <a:p>
                      <a:endParaRPr lang="en-GB"/>
                    </a:p>
                  </a:txBody>
                  <a:tcPr/>
                </a:tc>
                <a:tc hMerge="1">
                  <a:txBody>
                    <a:bodyPr/>
                    <a:lstStyle/>
                    <a:p>
                      <a:endParaRPr lang="en-GB"/>
                    </a:p>
                  </a:txBody>
                  <a:tcPr/>
                </a:tc>
                <a:extLst>
                  <a:ext uri="{0D108BD9-81ED-4DB2-BD59-A6C34878D82A}">
                    <a16:rowId xmlns:a16="http://schemas.microsoft.com/office/drawing/2014/main" val="3553456064"/>
                  </a:ext>
                </a:extLst>
              </a:tr>
            </a:tbl>
          </a:graphicData>
        </a:graphic>
      </p:graphicFrame>
    </p:spTree>
    <p:extLst>
      <p:ext uri="{BB962C8B-B14F-4D97-AF65-F5344CB8AC3E}">
        <p14:creationId xmlns:p14="http://schemas.microsoft.com/office/powerpoint/2010/main" val="197918427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arcador de texto 3"/>
          <p:cNvSpPr>
            <a:spLocks noGrp="1"/>
          </p:cNvSpPr>
          <p:nvPr>
            <p:ph type="body" sz="quarter" idx="4294967295"/>
          </p:nvPr>
        </p:nvSpPr>
        <p:spPr>
          <a:xfrm>
            <a:off x="35496" y="1628800"/>
            <a:ext cx="8724900" cy="1880834"/>
          </a:xfrm>
          <a:prstGeom prst="rect">
            <a:avLst/>
          </a:prstGeom>
        </p:spPr>
        <p:txBody>
          <a:bodyPr/>
          <a:lstStyle/>
          <a:p>
            <a:pPr marL="342900" lvl="0" indent="-342900" fontAlgn="base">
              <a:spcBef>
                <a:spcPct val="20000"/>
              </a:spcBef>
              <a:spcAft>
                <a:spcPct val="0"/>
              </a:spcAft>
              <a:buClrTx/>
              <a:buFontTx/>
              <a:buChar char="•"/>
            </a:pPr>
            <a:r>
              <a:rPr lang="en-GB" altLang="en-US" dirty="0">
                <a:solidFill>
                  <a:srgbClr val="7F7E83"/>
                </a:solidFill>
                <a:ea typeface="ＭＳ Ｐゴシック"/>
              </a:rPr>
              <a:t>Graders should be aware of specific customer specifications. Reference can be made to these via the monitor screens on the production floor. They can also be found in DOL. </a:t>
            </a:r>
          </a:p>
          <a:p>
            <a:pPr marL="342900" lvl="0" indent="-342900" fontAlgn="base">
              <a:spcBef>
                <a:spcPct val="20000"/>
              </a:spcBef>
              <a:spcAft>
                <a:spcPct val="0"/>
              </a:spcAft>
              <a:buClrTx/>
              <a:buFontTx/>
              <a:buChar char="•"/>
            </a:pPr>
            <a:r>
              <a:rPr lang="en-GB" altLang="en-US" dirty="0">
                <a:solidFill>
                  <a:srgbClr val="7F7E83"/>
                </a:solidFill>
                <a:ea typeface="ＭＳ Ｐゴシック"/>
              </a:rPr>
              <a:t>In training reference should also be made specifically to DOL document “Specific Customer Requirements”</a:t>
            </a:r>
          </a:p>
          <a:p>
            <a:pPr marL="342900" lvl="0" indent="-342900" fontAlgn="base">
              <a:spcBef>
                <a:spcPct val="20000"/>
              </a:spcBef>
              <a:spcAft>
                <a:spcPct val="0"/>
              </a:spcAft>
              <a:buClrTx/>
              <a:buFontTx/>
              <a:buChar char="•"/>
            </a:pPr>
            <a:r>
              <a:rPr lang="en-GB" altLang="en-US" dirty="0">
                <a:solidFill>
                  <a:srgbClr val="7F7E83"/>
                </a:solidFill>
                <a:ea typeface="ＭＳ Ｐゴシック"/>
              </a:rPr>
              <a:t>Unclean fish and gutting damage should be highlighted to the Quality Monitor. ASAP</a:t>
            </a:r>
          </a:p>
          <a:p>
            <a:pPr marL="342900" lvl="0" indent="-342900" fontAlgn="base">
              <a:spcBef>
                <a:spcPct val="20000"/>
              </a:spcBef>
              <a:spcAft>
                <a:spcPct val="0"/>
              </a:spcAft>
              <a:buClrTx/>
              <a:buFontTx/>
              <a:buChar char="•"/>
            </a:pPr>
            <a:endParaRPr lang="en-GB" altLang="en-US" dirty="0">
              <a:solidFill>
                <a:srgbClr val="7F7E83"/>
              </a:solidFill>
              <a:ea typeface="ＭＳ Ｐゴシック"/>
            </a:endParaRPr>
          </a:p>
          <a:p>
            <a:pPr marL="342900" indent="-342900" fontAlgn="base">
              <a:spcBef>
                <a:spcPct val="20000"/>
              </a:spcBef>
              <a:spcAft>
                <a:spcPct val="0"/>
              </a:spcAft>
              <a:buFontTx/>
              <a:buChar char="•"/>
            </a:pPr>
            <a:r>
              <a:rPr lang="pl-PL" altLang="en-US" dirty="0">
                <a:solidFill>
                  <a:srgbClr val="7F7E83"/>
                </a:solidFill>
                <a:ea typeface="ＭＳ Ｐゴシック"/>
              </a:rPr>
              <a:t>Osoby sortujące powinny być zaznajomione ze specyficznymi wymaganiami klienta. Można odnieść się do ekranu wyświetlającego wymagania znajdującego się na hali produkcyjnej. Wymagania te można też znaleźć na </a:t>
            </a:r>
            <a:r>
              <a:rPr lang="en-GB" altLang="en-US" dirty="0">
                <a:solidFill>
                  <a:srgbClr val="7F7E83"/>
                </a:solidFill>
                <a:ea typeface="ＭＳ Ｐゴシック"/>
              </a:rPr>
              <a:t>D</a:t>
            </a:r>
            <a:r>
              <a:rPr lang="pl-PL" altLang="en-US" dirty="0">
                <a:solidFill>
                  <a:srgbClr val="7F7E83"/>
                </a:solidFill>
                <a:ea typeface="ＭＳ Ｐゴシック"/>
              </a:rPr>
              <a:t>OL.</a:t>
            </a:r>
            <a:endParaRPr lang="en-GB" altLang="en-US" dirty="0">
              <a:solidFill>
                <a:srgbClr val="7F7E83"/>
              </a:solidFill>
              <a:ea typeface="ＭＳ Ｐゴシック"/>
            </a:endParaRPr>
          </a:p>
          <a:p>
            <a:pPr marL="342900" indent="-342900" fontAlgn="base">
              <a:spcBef>
                <a:spcPct val="20000"/>
              </a:spcBef>
              <a:spcAft>
                <a:spcPct val="0"/>
              </a:spcAft>
              <a:buFontTx/>
              <a:buChar char="•"/>
            </a:pPr>
            <a:r>
              <a:rPr lang="pl-PL" altLang="en-US" dirty="0">
                <a:solidFill>
                  <a:srgbClr val="7F7E83"/>
                </a:solidFill>
                <a:ea typeface="ＭＳ Ｐゴシック"/>
              </a:rPr>
              <a:t>Podczas szkolenia powinno się też szczególnie uwzględniać dokument </a:t>
            </a:r>
            <a:r>
              <a:rPr lang="en-GB" altLang="en-US" dirty="0">
                <a:solidFill>
                  <a:srgbClr val="7F7E83"/>
                </a:solidFill>
                <a:ea typeface="ＭＳ Ｐゴシック"/>
              </a:rPr>
              <a:t>D</a:t>
            </a:r>
            <a:r>
              <a:rPr lang="pl-PL" altLang="en-US" dirty="0">
                <a:solidFill>
                  <a:srgbClr val="7F7E83"/>
                </a:solidFill>
                <a:ea typeface="ＭＳ Ｐゴシック"/>
              </a:rPr>
              <a:t>OL: „Szczególne wymagania klienta” </a:t>
            </a:r>
            <a:endParaRPr lang="en-GB" altLang="en-US" dirty="0">
              <a:solidFill>
                <a:srgbClr val="7F7E83"/>
              </a:solidFill>
              <a:ea typeface="ＭＳ Ｐゴシック"/>
            </a:endParaRPr>
          </a:p>
          <a:p>
            <a:pPr marL="342900" indent="-342900" fontAlgn="base">
              <a:spcBef>
                <a:spcPct val="20000"/>
              </a:spcBef>
              <a:spcAft>
                <a:spcPct val="0"/>
              </a:spcAft>
              <a:buFontTx/>
              <a:buChar char="•"/>
            </a:pPr>
            <a:r>
              <a:rPr lang="pl-PL" altLang="en-US" dirty="0">
                <a:solidFill>
                  <a:srgbClr val="7F7E83"/>
                </a:solidFill>
                <a:ea typeface="ＭＳ Ｐゴシック"/>
              </a:rPr>
              <a:t>Nieczysta ryba i uszkodzenia z patroszenia powinno się najszybciej jak to tylko możliwe zgłaszać do Monitora jakości</a:t>
            </a:r>
            <a:endParaRPr lang="en-GB" dirty="0">
              <a:solidFill>
                <a:srgbClr val="7F7E83"/>
              </a:solidFill>
              <a:ea typeface="ＭＳ Ｐゴシック"/>
            </a:endParaRPr>
          </a:p>
          <a:p>
            <a:pPr lvl="0" fontAlgn="base">
              <a:spcBef>
                <a:spcPct val="20000"/>
              </a:spcBef>
              <a:spcAft>
                <a:spcPct val="0"/>
              </a:spcAft>
              <a:buClrTx/>
            </a:pPr>
            <a:endParaRPr lang="en-GB" altLang="en-US" dirty="0">
              <a:solidFill>
                <a:srgbClr val="7F7E83"/>
              </a:solidFill>
              <a:ea typeface="ＭＳ Ｐゴシック"/>
            </a:endParaRPr>
          </a:p>
          <a:p>
            <a:endParaRPr lang="en-GB" dirty="0">
              <a:solidFill>
                <a:srgbClr val="FF0000"/>
              </a:solidFill>
            </a:endParaRPr>
          </a:p>
        </p:txBody>
      </p:sp>
      <p:pic>
        <p:nvPicPr>
          <p:cNvPr id="5" name="Picture 2" descr="MOWI PDF">
            <a:extLst>
              <a:ext uri="{FF2B5EF4-FFF2-40B4-BE49-F238E27FC236}">
                <a16:creationId xmlns:a16="http://schemas.microsoft.com/office/drawing/2014/main" id="{EBD8A09F-E7F0-448F-B967-257940CB089B}"/>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39552" y="671017"/>
            <a:ext cx="1038225" cy="733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2676341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15F306EC-700C-40A1-8CFC-76595ACCF10C}"/>
              </a:ext>
            </a:extLst>
          </p:cNvPr>
          <p:cNvSpPr/>
          <p:nvPr/>
        </p:nvSpPr>
        <p:spPr>
          <a:xfrm>
            <a:off x="2191247" y="1065510"/>
            <a:ext cx="4572000" cy="369332"/>
          </a:xfrm>
          <a:prstGeom prst="rect">
            <a:avLst/>
          </a:prstGeom>
        </p:spPr>
        <p:txBody>
          <a:bodyPr>
            <a:spAutoFit/>
          </a:bodyPr>
          <a:lstStyle/>
          <a:p>
            <a:r>
              <a:rPr lang="en-GB" altLang="en-US" b="1" kern="0" dirty="0">
                <a:ea typeface="ＭＳ Ｐゴシック"/>
              </a:rPr>
              <a:t>Thin: Ordinary   		</a:t>
            </a:r>
            <a:r>
              <a:rPr lang="en-GB" altLang="en-US" b="1" kern="0" dirty="0" err="1">
                <a:ea typeface="ＭＳ Ｐゴシック"/>
              </a:rPr>
              <a:t>Chuda</a:t>
            </a:r>
            <a:r>
              <a:rPr lang="en-GB" altLang="en-US" b="1" kern="0" dirty="0">
                <a:ea typeface="ＭＳ Ｐゴシック"/>
              </a:rPr>
              <a:t>: </a:t>
            </a:r>
            <a:r>
              <a:rPr lang="en-GB" altLang="en-US" b="1" kern="0" dirty="0" err="1">
                <a:ea typeface="ＭＳ Ｐゴシック"/>
              </a:rPr>
              <a:t>Zwykła</a:t>
            </a:r>
            <a:endParaRPr lang="en-GB" dirty="0"/>
          </a:p>
        </p:txBody>
      </p:sp>
      <p:pic>
        <p:nvPicPr>
          <p:cNvPr id="3" name="Picture 2" descr="R:\Processing\QA\PRODUCT QUALITY\Grading standards\Photos\Cropped Photos\Thins\ORD.jpg">
            <a:extLst>
              <a:ext uri="{FF2B5EF4-FFF2-40B4-BE49-F238E27FC236}">
                <a16:creationId xmlns:a16="http://schemas.microsoft.com/office/drawing/2014/main" id="{740E47C6-62D9-4022-89F9-4075EC0FCB2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9552" y="1916832"/>
            <a:ext cx="7875391" cy="3744416"/>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64CE83A7-716E-4330-AF7C-7F83F1499D4A}"/>
              </a:ext>
            </a:extLst>
          </p:cNvPr>
          <p:cNvSpPr txBox="1"/>
          <p:nvPr/>
        </p:nvSpPr>
        <p:spPr>
          <a:xfrm>
            <a:off x="3385247" y="2818673"/>
            <a:ext cx="1390124" cy="369332"/>
          </a:xfrm>
          <a:prstGeom prst="rect">
            <a:avLst/>
          </a:prstGeom>
          <a:noFill/>
        </p:spPr>
        <p:txBody>
          <a:bodyPr wrap="none" rtlCol="0">
            <a:spAutoFit/>
          </a:bodyPr>
          <a:lstStyle/>
          <a:p>
            <a:r>
              <a:rPr lang="en-GB" dirty="0"/>
              <a:t>SUPERIOR</a:t>
            </a:r>
          </a:p>
        </p:txBody>
      </p:sp>
      <p:sp>
        <p:nvSpPr>
          <p:cNvPr id="5" name="TextBox 4">
            <a:extLst>
              <a:ext uri="{FF2B5EF4-FFF2-40B4-BE49-F238E27FC236}">
                <a16:creationId xmlns:a16="http://schemas.microsoft.com/office/drawing/2014/main" id="{31877955-FD49-4982-AFA2-11677F5EAEFB}"/>
              </a:ext>
            </a:extLst>
          </p:cNvPr>
          <p:cNvSpPr txBox="1"/>
          <p:nvPr/>
        </p:nvSpPr>
        <p:spPr>
          <a:xfrm>
            <a:off x="3350297" y="4756502"/>
            <a:ext cx="1398781" cy="369332"/>
          </a:xfrm>
          <a:prstGeom prst="rect">
            <a:avLst/>
          </a:prstGeom>
          <a:noFill/>
        </p:spPr>
        <p:txBody>
          <a:bodyPr wrap="none" rtlCol="0">
            <a:spAutoFit/>
          </a:bodyPr>
          <a:lstStyle/>
          <a:p>
            <a:r>
              <a:rPr lang="en-GB" dirty="0"/>
              <a:t>ORDINARY</a:t>
            </a:r>
          </a:p>
        </p:txBody>
      </p:sp>
      <p:pic>
        <p:nvPicPr>
          <p:cNvPr id="6" name="Picture 2" descr="MOWI PDF">
            <a:extLst>
              <a:ext uri="{FF2B5EF4-FFF2-40B4-BE49-F238E27FC236}">
                <a16:creationId xmlns:a16="http://schemas.microsoft.com/office/drawing/2014/main" id="{D96FE4F6-B9A1-4EC8-96AD-852288D14203}"/>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39552" y="671017"/>
            <a:ext cx="1038225" cy="733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5119465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5264B7DA-BAC6-4BF6-9283-4A41C4C5AFEF}"/>
              </a:ext>
            </a:extLst>
          </p:cNvPr>
          <p:cNvSpPr/>
          <p:nvPr/>
        </p:nvSpPr>
        <p:spPr>
          <a:xfrm>
            <a:off x="2195736" y="1057722"/>
            <a:ext cx="4572000" cy="369332"/>
          </a:xfrm>
          <a:prstGeom prst="rect">
            <a:avLst/>
          </a:prstGeom>
        </p:spPr>
        <p:txBody>
          <a:bodyPr>
            <a:spAutoFit/>
          </a:bodyPr>
          <a:lstStyle/>
          <a:p>
            <a:r>
              <a:rPr lang="en-GB" altLang="en-US" b="1" kern="0" dirty="0">
                <a:ea typeface="ＭＳ Ｐゴシック"/>
              </a:rPr>
              <a:t>Thin: Rebate  	</a:t>
            </a:r>
            <a:r>
              <a:rPr lang="en-GB" altLang="en-US" b="1" kern="0" dirty="0" err="1">
                <a:ea typeface="ＭＳ Ｐゴシック"/>
              </a:rPr>
              <a:t>Chuda</a:t>
            </a:r>
            <a:r>
              <a:rPr lang="en-GB" altLang="en-US" b="1" kern="0" dirty="0">
                <a:ea typeface="ＭＳ Ｐゴシック"/>
              </a:rPr>
              <a:t>: Do </a:t>
            </a:r>
            <a:r>
              <a:rPr lang="en-GB" altLang="en-US" b="1" kern="0" dirty="0" err="1">
                <a:ea typeface="ＭＳ Ｐゴシック"/>
              </a:rPr>
              <a:t>odrzucenia</a:t>
            </a:r>
            <a:r>
              <a:rPr lang="en-GB" altLang="en-US" b="1" kern="0" dirty="0">
                <a:ea typeface="ＭＳ Ｐゴシック"/>
              </a:rPr>
              <a:t> </a:t>
            </a:r>
            <a:endParaRPr lang="en-GB" dirty="0"/>
          </a:p>
        </p:txBody>
      </p:sp>
      <p:pic>
        <p:nvPicPr>
          <p:cNvPr id="3" name="Picture 2" descr="MOWI PDF">
            <a:extLst>
              <a:ext uri="{FF2B5EF4-FFF2-40B4-BE49-F238E27FC236}">
                <a16:creationId xmlns:a16="http://schemas.microsoft.com/office/drawing/2014/main" id="{1428C8FC-CC38-489F-958A-DF59BA5F85EC}"/>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39552" y="671017"/>
            <a:ext cx="1038225" cy="733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Picture 2" descr="R:\Processing\QA\PRODUCT QUALITY\Grading standards\Photos\Cropped Photos\Thins\REB.jpg">
            <a:extLst>
              <a:ext uri="{FF2B5EF4-FFF2-40B4-BE49-F238E27FC236}">
                <a16:creationId xmlns:a16="http://schemas.microsoft.com/office/drawing/2014/main" id="{B3DC9B98-2A3D-49CE-A728-F4B79E48BD3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9552" y="1970160"/>
            <a:ext cx="7910524" cy="3853570"/>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044E31EE-5525-4AD1-807F-58358196ECA6}"/>
              </a:ext>
            </a:extLst>
          </p:cNvPr>
          <p:cNvSpPr txBox="1"/>
          <p:nvPr/>
        </p:nvSpPr>
        <p:spPr>
          <a:xfrm>
            <a:off x="3491880" y="2838847"/>
            <a:ext cx="1390124" cy="369332"/>
          </a:xfrm>
          <a:prstGeom prst="rect">
            <a:avLst/>
          </a:prstGeom>
          <a:noFill/>
        </p:spPr>
        <p:txBody>
          <a:bodyPr wrap="none" rtlCol="0">
            <a:spAutoFit/>
          </a:bodyPr>
          <a:lstStyle/>
          <a:p>
            <a:r>
              <a:rPr lang="en-GB" dirty="0"/>
              <a:t>SUPERIOR</a:t>
            </a:r>
          </a:p>
        </p:txBody>
      </p:sp>
      <p:sp>
        <p:nvSpPr>
          <p:cNvPr id="6" name="TextBox 5">
            <a:extLst>
              <a:ext uri="{FF2B5EF4-FFF2-40B4-BE49-F238E27FC236}">
                <a16:creationId xmlns:a16="http://schemas.microsoft.com/office/drawing/2014/main" id="{D0BD055B-0BFA-442C-8135-72AB939E9E4B}"/>
              </a:ext>
            </a:extLst>
          </p:cNvPr>
          <p:cNvSpPr txBox="1"/>
          <p:nvPr/>
        </p:nvSpPr>
        <p:spPr>
          <a:xfrm>
            <a:off x="3773988" y="4725144"/>
            <a:ext cx="1090876" cy="369332"/>
          </a:xfrm>
          <a:prstGeom prst="rect">
            <a:avLst/>
          </a:prstGeom>
          <a:noFill/>
        </p:spPr>
        <p:txBody>
          <a:bodyPr wrap="none" rtlCol="0">
            <a:spAutoFit/>
          </a:bodyPr>
          <a:lstStyle/>
          <a:p>
            <a:r>
              <a:rPr lang="en-GB" dirty="0"/>
              <a:t>REBATE</a:t>
            </a:r>
          </a:p>
        </p:txBody>
      </p:sp>
    </p:spTree>
    <p:extLst>
      <p:ext uri="{BB962C8B-B14F-4D97-AF65-F5344CB8AC3E}">
        <p14:creationId xmlns:p14="http://schemas.microsoft.com/office/powerpoint/2010/main" val="262314362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MOWI PDF">
            <a:extLst>
              <a:ext uri="{FF2B5EF4-FFF2-40B4-BE49-F238E27FC236}">
                <a16:creationId xmlns:a16="http://schemas.microsoft.com/office/drawing/2014/main" id="{8A3244A3-C789-4458-8A41-E7319DA7B601}"/>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39552" y="671017"/>
            <a:ext cx="1038225" cy="733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Rectangle 2">
            <a:extLst>
              <a:ext uri="{FF2B5EF4-FFF2-40B4-BE49-F238E27FC236}">
                <a16:creationId xmlns:a16="http://schemas.microsoft.com/office/drawing/2014/main" id="{44CA37A3-112A-4BB9-BA32-465150B70F90}"/>
              </a:ext>
            </a:extLst>
          </p:cNvPr>
          <p:cNvSpPr/>
          <p:nvPr/>
        </p:nvSpPr>
        <p:spPr>
          <a:xfrm>
            <a:off x="1763688" y="1196752"/>
            <a:ext cx="4932040" cy="369332"/>
          </a:xfrm>
          <a:prstGeom prst="rect">
            <a:avLst/>
          </a:prstGeom>
        </p:spPr>
        <p:txBody>
          <a:bodyPr wrap="square">
            <a:spAutoFit/>
          </a:bodyPr>
          <a:lstStyle/>
          <a:p>
            <a:r>
              <a:rPr lang="en-GB" altLang="en-US" b="1" kern="0" dirty="0">
                <a:ea typeface="ＭＳ Ｐゴシック"/>
              </a:rPr>
              <a:t>Thin Runts: Rebate              </a:t>
            </a:r>
            <a:r>
              <a:rPr lang="en-GB" altLang="en-US" b="1" kern="0" dirty="0" err="1">
                <a:ea typeface="ＭＳ Ｐゴシック"/>
              </a:rPr>
              <a:t>Chuda</a:t>
            </a:r>
            <a:r>
              <a:rPr lang="en-GB" altLang="en-US" b="1" kern="0" dirty="0">
                <a:ea typeface="ＭＳ Ｐゴシック"/>
              </a:rPr>
              <a:t>: Do </a:t>
            </a:r>
            <a:r>
              <a:rPr lang="en-GB" altLang="en-US" b="1" kern="0" dirty="0" err="1">
                <a:ea typeface="ＭＳ Ｐゴシック"/>
              </a:rPr>
              <a:t>odrzucenia</a:t>
            </a:r>
            <a:r>
              <a:rPr lang="en-GB" altLang="en-US" b="1" kern="0" dirty="0">
                <a:ea typeface="ＭＳ Ｐゴシック"/>
              </a:rPr>
              <a:t> </a:t>
            </a:r>
            <a:endParaRPr lang="en-GB" dirty="0"/>
          </a:p>
        </p:txBody>
      </p:sp>
      <p:pic>
        <p:nvPicPr>
          <p:cNvPr id="4" name="Picture 2" descr="R:\Processing\QA\PRODUCT QUALITY\Grading standards\Photos\Cropped Photos\Runt\REB.jpg">
            <a:extLst>
              <a:ext uri="{FF2B5EF4-FFF2-40B4-BE49-F238E27FC236}">
                <a16:creationId xmlns:a16="http://schemas.microsoft.com/office/drawing/2014/main" id="{01CEF249-6EA3-4375-B779-A9BB15F9185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0000" y="1949687"/>
            <a:ext cx="7868125" cy="4002908"/>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27BBA31D-FF1D-4ED7-9973-1B4B12A81CB2}"/>
              </a:ext>
            </a:extLst>
          </p:cNvPr>
          <p:cNvSpPr txBox="1"/>
          <p:nvPr/>
        </p:nvSpPr>
        <p:spPr>
          <a:xfrm>
            <a:off x="3347864" y="2992120"/>
            <a:ext cx="1697901" cy="369332"/>
          </a:xfrm>
          <a:prstGeom prst="rect">
            <a:avLst/>
          </a:prstGeom>
          <a:noFill/>
        </p:spPr>
        <p:txBody>
          <a:bodyPr wrap="none" rtlCol="0">
            <a:spAutoFit/>
          </a:bodyPr>
          <a:lstStyle/>
          <a:p>
            <a:r>
              <a:rPr lang="en-GB" dirty="0"/>
              <a:t>2-3kg Superior</a:t>
            </a:r>
          </a:p>
        </p:txBody>
      </p:sp>
      <p:sp>
        <p:nvSpPr>
          <p:cNvPr id="6" name="TextBox 5">
            <a:extLst>
              <a:ext uri="{FF2B5EF4-FFF2-40B4-BE49-F238E27FC236}">
                <a16:creationId xmlns:a16="http://schemas.microsoft.com/office/drawing/2014/main" id="{612ED7FF-A976-4008-B77B-81FF293E35B4}"/>
              </a:ext>
            </a:extLst>
          </p:cNvPr>
          <p:cNvSpPr txBox="1"/>
          <p:nvPr/>
        </p:nvSpPr>
        <p:spPr>
          <a:xfrm>
            <a:off x="3860824" y="4924236"/>
            <a:ext cx="671979" cy="369332"/>
          </a:xfrm>
          <a:prstGeom prst="rect">
            <a:avLst/>
          </a:prstGeom>
          <a:noFill/>
        </p:spPr>
        <p:txBody>
          <a:bodyPr wrap="none" rtlCol="0">
            <a:spAutoFit/>
          </a:bodyPr>
          <a:lstStyle/>
          <a:p>
            <a:r>
              <a:rPr lang="en-GB" dirty="0"/>
              <a:t>Runt</a:t>
            </a:r>
          </a:p>
        </p:txBody>
      </p:sp>
    </p:spTree>
    <p:extLst>
      <p:ext uri="{BB962C8B-B14F-4D97-AF65-F5344CB8AC3E}">
        <p14:creationId xmlns:p14="http://schemas.microsoft.com/office/powerpoint/2010/main" val="194499222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MOWI PDF">
            <a:extLst>
              <a:ext uri="{FF2B5EF4-FFF2-40B4-BE49-F238E27FC236}">
                <a16:creationId xmlns:a16="http://schemas.microsoft.com/office/drawing/2014/main" id="{D6660570-C73F-4C2A-803D-20417085DD25}"/>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39552" y="671017"/>
            <a:ext cx="1038225" cy="733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Rectangle 2">
            <a:extLst>
              <a:ext uri="{FF2B5EF4-FFF2-40B4-BE49-F238E27FC236}">
                <a16:creationId xmlns:a16="http://schemas.microsoft.com/office/drawing/2014/main" id="{18CEE2B8-8AFA-4494-862D-8A800AE305DD}"/>
              </a:ext>
            </a:extLst>
          </p:cNvPr>
          <p:cNvSpPr/>
          <p:nvPr/>
        </p:nvSpPr>
        <p:spPr>
          <a:xfrm>
            <a:off x="1907704" y="1124744"/>
            <a:ext cx="5544616" cy="400110"/>
          </a:xfrm>
          <a:prstGeom prst="rect">
            <a:avLst/>
          </a:prstGeom>
        </p:spPr>
        <p:txBody>
          <a:bodyPr wrap="square">
            <a:spAutoFit/>
          </a:bodyPr>
          <a:lstStyle/>
          <a:p>
            <a:r>
              <a:rPr lang="en-GB" altLang="en-US" b="1" kern="0" dirty="0">
                <a:ea typeface="ＭＳ Ｐゴシック"/>
              </a:rPr>
              <a:t>Mishape: Ordinary  	</a:t>
            </a:r>
            <a:r>
              <a:rPr lang="en-GB" altLang="en-US" sz="2000" b="1" kern="0" dirty="0" err="1">
                <a:ea typeface="ＭＳ Ｐゴシック"/>
              </a:rPr>
              <a:t>Zniekształcona</a:t>
            </a:r>
            <a:r>
              <a:rPr lang="en-GB" altLang="en-US" sz="2000" b="1" kern="0" dirty="0">
                <a:ea typeface="ＭＳ Ｐゴシック"/>
              </a:rPr>
              <a:t>: </a:t>
            </a:r>
            <a:r>
              <a:rPr lang="en-GB" altLang="en-US" sz="2000" b="1" kern="0" dirty="0" err="1">
                <a:ea typeface="ＭＳ Ｐゴシック"/>
              </a:rPr>
              <a:t>Zwykła</a:t>
            </a:r>
            <a:endParaRPr lang="en-GB" b="1" dirty="0"/>
          </a:p>
        </p:txBody>
      </p:sp>
      <p:pic>
        <p:nvPicPr>
          <p:cNvPr id="4" name="Picture 7">
            <a:extLst>
              <a:ext uri="{FF2B5EF4-FFF2-40B4-BE49-F238E27FC236}">
                <a16:creationId xmlns:a16="http://schemas.microsoft.com/office/drawing/2014/main" id="{0838AC61-C1AB-4677-A986-9FA12FDFAEA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a:xfrm>
            <a:off x="1424484" y="2121212"/>
            <a:ext cx="6243859" cy="3900075"/>
          </a:xfrm>
          <a:prstGeom prst="rect">
            <a:avLst/>
          </a:prstGeom>
          <a:noFill/>
          <a:extLst>
            <a:ext uri="{91240B29-F687-4F45-9708-019B960494DF}">
              <a14:hiddenLine xmlns:a14="http://schemas.microsoft.com/office/drawing/2010/main" w="12700" cap="flat" cmpd="sng">
                <a:solidFill>
                  <a:schemeClr val="tx1"/>
                </a:solidFill>
                <a:prstDash val="solid"/>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Rectangle 4">
            <a:extLst>
              <a:ext uri="{FF2B5EF4-FFF2-40B4-BE49-F238E27FC236}">
                <a16:creationId xmlns:a16="http://schemas.microsoft.com/office/drawing/2014/main" id="{BCBCE54E-DC25-43E8-AB6F-B0C6526248D5}"/>
              </a:ext>
            </a:extLst>
          </p:cNvPr>
          <p:cNvSpPr/>
          <p:nvPr/>
        </p:nvSpPr>
        <p:spPr>
          <a:xfrm>
            <a:off x="2286000" y="2420888"/>
            <a:ext cx="4572000" cy="923330"/>
          </a:xfrm>
          <a:prstGeom prst="rect">
            <a:avLst/>
          </a:prstGeom>
        </p:spPr>
        <p:txBody>
          <a:bodyPr>
            <a:spAutoFit/>
          </a:bodyPr>
          <a:lstStyle/>
          <a:p>
            <a:r>
              <a:rPr lang="en-GB" altLang="en-US" dirty="0">
                <a:latin typeface="Times New Roman" pitchFamily="18" charset="0"/>
              </a:rPr>
              <a:t>Abnormal, obvious curvature of the spine </a:t>
            </a:r>
            <a:r>
              <a:rPr lang="en-GB" altLang="en-US" dirty="0" err="1">
                <a:latin typeface="Times New Roman" pitchFamily="18" charset="0"/>
              </a:rPr>
              <a:t>Nieprawidłowy</a:t>
            </a:r>
            <a:r>
              <a:rPr lang="en-GB" altLang="en-US" dirty="0">
                <a:latin typeface="Times New Roman" pitchFamily="18" charset="0"/>
              </a:rPr>
              <a:t>, </a:t>
            </a:r>
            <a:r>
              <a:rPr lang="en-GB" altLang="en-US" dirty="0" err="1">
                <a:latin typeface="Times New Roman" pitchFamily="18" charset="0"/>
              </a:rPr>
              <a:t>widocznie</a:t>
            </a:r>
            <a:r>
              <a:rPr lang="en-GB" altLang="en-US" dirty="0">
                <a:latin typeface="Times New Roman" pitchFamily="18" charset="0"/>
              </a:rPr>
              <a:t> </a:t>
            </a:r>
            <a:r>
              <a:rPr lang="en-GB" altLang="en-US" dirty="0" err="1">
                <a:latin typeface="Times New Roman" pitchFamily="18" charset="0"/>
              </a:rPr>
              <a:t>skrzywiony</a:t>
            </a:r>
            <a:r>
              <a:rPr lang="en-GB" altLang="en-US" dirty="0">
                <a:latin typeface="Times New Roman" pitchFamily="18" charset="0"/>
              </a:rPr>
              <a:t> </a:t>
            </a:r>
            <a:r>
              <a:rPr lang="en-GB" altLang="en-US" dirty="0" err="1">
                <a:latin typeface="Times New Roman" pitchFamily="18" charset="0"/>
              </a:rPr>
              <a:t>kręgosłup</a:t>
            </a:r>
            <a:endParaRPr lang="en-GB" altLang="en-US" dirty="0">
              <a:latin typeface="Times New Roman" pitchFamily="18" charset="0"/>
            </a:endParaRPr>
          </a:p>
        </p:txBody>
      </p:sp>
    </p:spTree>
    <p:extLst>
      <p:ext uri="{BB962C8B-B14F-4D97-AF65-F5344CB8AC3E}">
        <p14:creationId xmlns:p14="http://schemas.microsoft.com/office/powerpoint/2010/main" val="92379498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MOWI PDF">
            <a:extLst>
              <a:ext uri="{FF2B5EF4-FFF2-40B4-BE49-F238E27FC236}">
                <a16:creationId xmlns:a16="http://schemas.microsoft.com/office/drawing/2014/main" id="{8F7F4A3C-F673-449F-BDD1-41A9219F9152}"/>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39552" y="671017"/>
            <a:ext cx="1038225" cy="733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Rectangle 2">
            <a:extLst>
              <a:ext uri="{FF2B5EF4-FFF2-40B4-BE49-F238E27FC236}">
                <a16:creationId xmlns:a16="http://schemas.microsoft.com/office/drawing/2014/main" id="{DF74D1BF-BC2A-4A55-A300-C8EF6237FC98}"/>
              </a:ext>
            </a:extLst>
          </p:cNvPr>
          <p:cNvSpPr/>
          <p:nvPr/>
        </p:nvSpPr>
        <p:spPr>
          <a:xfrm>
            <a:off x="2123728" y="1196752"/>
            <a:ext cx="5472608" cy="400110"/>
          </a:xfrm>
          <a:prstGeom prst="rect">
            <a:avLst/>
          </a:prstGeom>
        </p:spPr>
        <p:txBody>
          <a:bodyPr wrap="square">
            <a:spAutoFit/>
          </a:bodyPr>
          <a:lstStyle/>
          <a:p>
            <a:r>
              <a:rPr lang="en-GB" altLang="en-US" b="1" kern="0" dirty="0">
                <a:ea typeface="ＭＳ Ｐゴシック"/>
              </a:rPr>
              <a:t>Mishape: Ordinary      </a:t>
            </a:r>
            <a:r>
              <a:rPr lang="en-GB" altLang="en-US" sz="2000" b="1" kern="0" dirty="0" err="1">
                <a:ea typeface="ＭＳ Ｐゴシック"/>
              </a:rPr>
              <a:t>Zniekształcona</a:t>
            </a:r>
            <a:r>
              <a:rPr lang="en-GB" altLang="en-US" sz="2000" b="1" kern="0" dirty="0">
                <a:ea typeface="ＭＳ Ｐゴシック"/>
              </a:rPr>
              <a:t>: </a:t>
            </a:r>
            <a:r>
              <a:rPr lang="en-GB" altLang="en-US" sz="2000" b="1" kern="0" dirty="0" err="1">
                <a:ea typeface="ＭＳ Ｐゴシック"/>
              </a:rPr>
              <a:t>Zwykła</a:t>
            </a:r>
            <a:endParaRPr lang="en-GB" dirty="0"/>
          </a:p>
        </p:txBody>
      </p:sp>
      <p:pic>
        <p:nvPicPr>
          <p:cNvPr id="4" name="Picture 2" descr="R:\Processing\QA\PRODUCT QUALITY\Grading standards\Photos\Cropped Photos\Mis Shape\ORD.jpg">
            <a:extLst>
              <a:ext uri="{FF2B5EF4-FFF2-40B4-BE49-F238E27FC236}">
                <a16:creationId xmlns:a16="http://schemas.microsoft.com/office/drawing/2014/main" id="{25F314AC-5471-486F-A4F6-8E6D69FD275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93011" y="2049541"/>
            <a:ext cx="7735547" cy="3899739"/>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a:extLst>
              <a:ext uri="{FF2B5EF4-FFF2-40B4-BE49-F238E27FC236}">
                <a16:creationId xmlns:a16="http://schemas.microsoft.com/office/drawing/2014/main" id="{E22FCD35-62A0-4839-A3A9-ADD840764922}"/>
              </a:ext>
            </a:extLst>
          </p:cNvPr>
          <p:cNvSpPr/>
          <p:nvPr/>
        </p:nvSpPr>
        <p:spPr>
          <a:xfrm>
            <a:off x="2274784" y="2063655"/>
            <a:ext cx="4572000" cy="923330"/>
          </a:xfrm>
          <a:prstGeom prst="rect">
            <a:avLst/>
          </a:prstGeom>
        </p:spPr>
        <p:txBody>
          <a:bodyPr>
            <a:spAutoFit/>
          </a:bodyPr>
          <a:lstStyle/>
          <a:p>
            <a:r>
              <a:rPr lang="en-GB" altLang="en-US" dirty="0">
                <a:latin typeface="Times New Roman" pitchFamily="18" charset="0"/>
              </a:rPr>
              <a:t>Abnormal, obvious curvature of the spine </a:t>
            </a:r>
            <a:r>
              <a:rPr lang="en-GB" altLang="en-US" dirty="0" err="1">
                <a:latin typeface="Times New Roman" pitchFamily="18" charset="0"/>
              </a:rPr>
              <a:t>Nieprawidłowy</a:t>
            </a:r>
            <a:r>
              <a:rPr lang="en-GB" altLang="en-US" dirty="0">
                <a:latin typeface="Times New Roman" pitchFamily="18" charset="0"/>
              </a:rPr>
              <a:t>, </a:t>
            </a:r>
            <a:r>
              <a:rPr lang="en-GB" altLang="en-US" dirty="0" err="1">
                <a:latin typeface="Times New Roman" pitchFamily="18" charset="0"/>
              </a:rPr>
              <a:t>widocznie</a:t>
            </a:r>
            <a:r>
              <a:rPr lang="en-GB" altLang="en-US" dirty="0">
                <a:latin typeface="Times New Roman" pitchFamily="18" charset="0"/>
              </a:rPr>
              <a:t> </a:t>
            </a:r>
            <a:r>
              <a:rPr lang="en-GB" altLang="en-US" dirty="0" err="1">
                <a:latin typeface="Times New Roman" pitchFamily="18" charset="0"/>
              </a:rPr>
              <a:t>skrzywiony</a:t>
            </a:r>
            <a:r>
              <a:rPr lang="en-GB" altLang="en-US" dirty="0">
                <a:latin typeface="Times New Roman" pitchFamily="18" charset="0"/>
              </a:rPr>
              <a:t> </a:t>
            </a:r>
            <a:r>
              <a:rPr lang="en-GB" altLang="en-US" dirty="0" err="1">
                <a:latin typeface="Times New Roman" pitchFamily="18" charset="0"/>
              </a:rPr>
              <a:t>kręgosłup</a:t>
            </a:r>
            <a:endParaRPr lang="en-GB" altLang="en-US" dirty="0">
              <a:latin typeface="Times New Roman" pitchFamily="18" charset="0"/>
            </a:endParaRPr>
          </a:p>
        </p:txBody>
      </p:sp>
      <p:pic>
        <p:nvPicPr>
          <p:cNvPr id="6" name="Picture 4" descr="R:\Processing\QA\PRODUCT QUALITY\Grading standards\Photos\Cropped Photos\Mis Shape\ORD3.jpg">
            <a:extLst>
              <a:ext uri="{FF2B5EF4-FFF2-40B4-BE49-F238E27FC236}">
                <a16:creationId xmlns:a16="http://schemas.microsoft.com/office/drawing/2014/main" id="{00FFCFDC-326E-4C56-8A67-08CE12FEC49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191018" y="2988774"/>
            <a:ext cx="5237539" cy="297369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519151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MOWI PDF">
            <a:extLst>
              <a:ext uri="{FF2B5EF4-FFF2-40B4-BE49-F238E27FC236}">
                <a16:creationId xmlns:a16="http://schemas.microsoft.com/office/drawing/2014/main" id="{2383A1F2-5146-4A51-A115-9EC248CC741D}"/>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39552" y="671017"/>
            <a:ext cx="1038225" cy="733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Rectangle 2">
            <a:extLst>
              <a:ext uri="{FF2B5EF4-FFF2-40B4-BE49-F238E27FC236}">
                <a16:creationId xmlns:a16="http://schemas.microsoft.com/office/drawing/2014/main" id="{C3A25FBA-1BB1-4267-93FB-A42035846ABC}"/>
              </a:ext>
            </a:extLst>
          </p:cNvPr>
          <p:cNvSpPr/>
          <p:nvPr/>
        </p:nvSpPr>
        <p:spPr>
          <a:xfrm>
            <a:off x="2195736" y="980728"/>
            <a:ext cx="5400600" cy="400110"/>
          </a:xfrm>
          <a:prstGeom prst="rect">
            <a:avLst/>
          </a:prstGeom>
        </p:spPr>
        <p:txBody>
          <a:bodyPr wrap="square">
            <a:spAutoFit/>
          </a:bodyPr>
          <a:lstStyle/>
          <a:p>
            <a:r>
              <a:rPr lang="en-GB" altLang="en-US" b="1" kern="0" dirty="0">
                <a:ea typeface="ＭＳ Ｐゴシック"/>
              </a:rPr>
              <a:t>Mishape: Ordinary    </a:t>
            </a:r>
            <a:r>
              <a:rPr lang="en-GB" altLang="en-US" sz="2000" b="1" kern="0" dirty="0" err="1">
                <a:ea typeface="ＭＳ Ｐゴシック"/>
              </a:rPr>
              <a:t>Zniekształcona</a:t>
            </a:r>
            <a:r>
              <a:rPr lang="en-GB" altLang="en-US" sz="2000" b="1" kern="0" dirty="0">
                <a:ea typeface="ＭＳ Ｐゴシック"/>
              </a:rPr>
              <a:t>: </a:t>
            </a:r>
            <a:r>
              <a:rPr lang="en-GB" altLang="en-US" sz="2000" b="1" kern="0" dirty="0" err="1">
                <a:ea typeface="ＭＳ Ｐゴシック"/>
              </a:rPr>
              <a:t>Zwykła</a:t>
            </a:r>
            <a:endParaRPr lang="en-GB" dirty="0"/>
          </a:p>
        </p:txBody>
      </p:sp>
      <p:pic>
        <p:nvPicPr>
          <p:cNvPr id="4" name="Picture 2" descr="R:\Processing\QA\PRODUCT QUALITY\Grading standards\Photos\Cropped Photos\Mis Shape\Tail\Ord3.jpg">
            <a:extLst>
              <a:ext uri="{FF2B5EF4-FFF2-40B4-BE49-F238E27FC236}">
                <a16:creationId xmlns:a16="http://schemas.microsoft.com/office/drawing/2014/main" id="{544570C0-4B4D-46AA-B617-1A7521FB7F5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1455" y="2348880"/>
            <a:ext cx="7839287" cy="2952328"/>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a:extLst>
              <a:ext uri="{FF2B5EF4-FFF2-40B4-BE49-F238E27FC236}">
                <a16:creationId xmlns:a16="http://schemas.microsoft.com/office/drawing/2014/main" id="{25D3F0EF-D7FC-4876-9D36-06ED01ED45DF}"/>
              </a:ext>
            </a:extLst>
          </p:cNvPr>
          <p:cNvSpPr/>
          <p:nvPr/>
        </p:nvSpPr>
        <p:spPr>
          <a:xfrm>
            <a:off x="2195736" y="1430610"/>
            <a:ext cx="4572000" cy="923330"/>
          </a:xfrm>
          <a:prstGeom prst="rect">
            <a:avLst/>
          </a:prstGeom>
        </p:spPr>
        <p:txBody>
          <a:bodyPr>
            <a:spAutoFit/>
          </a:bodyPr>
          <a:lstStyle/>
          <a:p>
            <a:r>
              <a:rPr lang="en-GB" altLang="en-US" dirty="0">
                <a:latin typeface="Times New Roman" pitchFamily="18" charset="0"/>
              </a:rPr>
              <a:t>Abnormal, obvious curvature of the spine </a:t>
            </a:r>
            <a:r>
              <a:rPr lang="en-GB" altLang="en-US" dirty="0" err="1">
                <a:latin typeface="Times New Roman" pitchFamily="18" charset="0"/>
              </a:rPr>
              <a:t>Nieprawidłowy</a:t>
            </a:r>
            <a:r>
              <a:rPr lang="en-GB" altLang="en-US" dirty="0">
                <a:latin typeface="Times New Roman" pitchFamily="18" charset="0"/>
              </a:rPr>
              <a:t>, </a:t>
            </a:r>
            <a:r>
              <a:rPr lang="en-GB" altLang="en-US" dirty="0" err="1">
                <a:latin typeface="Times New Roman" pitchFamily="18" charset="0"/>
              </a:rPr>
              <a:t>widocznie</a:t>
            </a:r>
            <a:r>
              <a:rPr lang="en-GB" altLang="en-US" dirty="0">
                <a:latin typeface="Times New Roman" pitchFamily="18" charset="0"/>
              </a:rPr>
              <a:t> </a:t>
            </a:r>
            <a:r>
              <a:rPr lang="en-GB" altLang="en-US" dirty="0" err="1">
                <a:latin typeface="Times New Roman" pitchFamily="18" charset="0"/>
              </a:rPr>
              <a:t>skrzywiony</a:t>
            </a:r>
            <a:r>
              <a:rPr lang="en-GB" altLang="en-US" dirty="0">
                <a:latin typeface="Times New Roman" pitchFamily="18" charset="0"/>
              </a:rPr>
              <a:t> </a:t>
            </a:r>
            <a:r>
              <a:rPr lang="en-GB" altLang="en-US" dirty="0" err="1">
                <a:latin typeface="Times New Roman" pitchFamily="18" charset="0"/>
              </a:rPr>
              <a:t>kręgosłup</a:t>
            </a:r>
            <a:endParaRPr lang="en-GB" altLang="en-US" dirty="0">
              <a:latin typeface="Times New Roman" pitchFamily="18" charset="0"/>
            </a:endParaRPr>
          </a:p>
        </p:txBody>
      </p:sp>
      <p:pic>
        <p:nvPicPr>
          <p:cNvPr id="6" name="Picture 3" descr="R:\Processing\QA\PRODUCT QUALITY\Grading standards\Photos\Cropped Photos\Mis Shape\Tail\ORD2.jpg">
            <a:extLst>
              <a:ext uri="{FF2B5EF4-FFF2-40B4-BE49-F238E27FC236}">
                <a16:creationId xmlns:a16="http://schemas.microsoft.com/office/drawing/2014/main" id="{25270593-1961-47CB-A8BB-8A4D80B1D38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411760" y="2403712"/>
            <a:ext cx="4572000" cy="387131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080108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MOWI PDF">
            <a:extLst>
              <a:ext uri="{FF2B5EF4-FFF2-40B4-BE49-F238E27FC236}">
                <a16:creationId xmlns:a16="http://schemas.microsoft.com/office/drawing/2014/main" id="{A73EC001-2E45-4BB0-9F70-9589D8589F01}"/>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39552" y="671017"/>
            <a:ext cx="1038225" cy="733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Rectangle 2">
            <a:extLst>
              <a:ext uri="{FF2B5EF4-FFF2-40B4-BE49-F238E27FC236}">
                <a16:creationId xmlns:a16="http://schemas.microsoft.com/office/drawing/2014/main" id="{EADDEBD0-B2AF-4B9E-AC96-FA5F6EBC5870}"/>
              </a:ext>
            </a:extLst>
          </p:cNvPr>
          <p:cNvSpPr/>
          <p:nvPr/>
        </p:nvSpPr>
        <p:spPr>
          <a:xfrm>
            <a:off x="2264668" y="1081276"/>
            <a:ext cx="5115644" cy="369332"/>
          </a:xfrm>
          <a:prstGeom prst="rect">
            <a:avLst/>
          </a:prstGeom>
        </p:spPr>
        <p:txBody>
          <a:bodyPr wrap="square">
            <a:spAutoFit/>
          </a:bodyPr>
          <a:lstStyle/>
          <a:p>
            <a:r>
              <a:rPr lang="en-GB" altLang="en-US" b="1" kern="0" dirty="0">
                <a:ea typeface="ＭＳ Ｐゴシック"/>
              </a:rPr>
              <a:t>Mishape: Rebate    	</a:t>
            </a:r>
            <a:r>
              <a:rPr lang="en-GB" altLang="en-US" b="1" kern="0" dirty="0" err="1">
                <a:ea typeface="ＭＳ Ｐゴシック"/>
              </a:rPr>
              <a:t>Zniekształcona</a:t>
            </a:r>
            <a:r>
              <a:rPr lang="en-GB" altLang="en-US" b="1" kern="0" dirty="0">
                <a:ea typeface="ＭＳ Ｐゴシック"/>
              </a:rPr>
              <a:t>: Do </a:t>
            </a:r>
            <a:r>
              <a:rPr lang="en-GB" altLang="en-US" b="1" kern="0" dirty="0" err="1">
                <a:ea typeface="ＭＳ Ｐゴシック"/>
              </a:rPr>
              <a:t>odrzucenia</a:t>
            </a:r>
            <a:endParaRPr lang="en-GB" dirty="0"/>
          </a:p>
        </p:txBody>
      </p:sp>
      <p:pic>
        <p:nvPicPr>
          <p:cNvPr id="4" name="Picture 2" descr="R:\Processing\QA\PRODUCT QUALITY\Grading standards\Photos\Cropped Photos\Mis Shape\REB3.jpg">
            <a:extLst>
              <a:ext uri="{FF2B5EF4-FFF2-40B4-BE49-F238E27FC236}">
                <a16:creationId xmlns:a16="http://schemas.microsoft.com/office/drawing/2014/main" id="{7EE8D592-7155-4F91-8314-8A3D58F70B3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12319" y="2251612"/>
            <a:ext cx="7919361" cy="3193612"/>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a:extLst>
              <a:ext uri="{FF2B5EF4-FFF2-40B4-BE49-F238E27FC236}">
                <a16:creationId xmlns:a16="http://schemas.microsoft.com/office/drawing/2014/main" id="{DD06F61F-E429-41F9-9D90-26A68EBC91D8}"/>
              </a:ext>
            </a:extLst>
          </p:cNvPr>
          <p:cNvSpPr/>
          <p:nvPr/>
        </p:nvSpPr>
        <p:spPr>
          <a:xfrm>
            <a:off x="626433" y="2459504"/>
            <a:ext cx="4572000" cy="646331"/>
          </a:xfrm>
          <a:prstGeom prst="rect">
            <a:avLst/>
          </a:prstGeom>
        </p:spPr>
        <p:txBody>
          <a:bodyPr>
            <a:spAutoFit/>
          </a:bodyPr>
          <a:lstStyle/>
          <a:p>
            <a:r>
              <a:rPr lang="en-GB" altLang="en-US" dirty="0">
                <a:latin typeface="Times New Roman" pitchFamily="18" charset="0"/>
              </a:rPr>
              <a:t>Wavy shaped body</a:t>
            </a:r>
          </a:p>
          <a:p>
            <a:r>
              <a:rPr lang="en-GB" altLang="en-US" dirty="0" err="1">
                <a:latin typeface="Times New Roman" pitchFamily="18" charset="0"/>
              </a:rPr>
              <a:t>Pofalowane</a:t>
            </a:r>
            <a:r>
              <a:rPr lang="en-GB" altLang="en-US" dirty="0">
                <a:latin typeface="Times New Roman" pitchFamily="18" charset="0"/>
              </a:rPr>
              <a:t> </a:t>
            </a:r>
            <a:r>
              <a:rPr lang="en-GB" altLang="en-US" dirty="0" err="1">
                <a:latin typeface="Times New Roman" pitchFamily="18" charset="0"/>
              </a:rPr>
              <a:t>ciało</a:t>
            </a:r>
            <a:endParaRPr lang="en-GB" altLang="en-US" dirty="0">
              <a:latin typeface="Times New Roman" pitchFamily="18" charset="0"/>
            </a:endParaRPr>
          </a:p>
        </p:txBody>
      </p:sp>
    </p:spTree>
    <p:extLst>
      <p:ext uri="{BB962C8B-B14F-4D97-AF65-F5344CB8AC3E}">
        <p14:creationId xmlns:p14="http://schemas.microsoft.com/office/powerpoint/2010/main" val="349633717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MOWI PDF">
            <a:extLst>
              <a:ext uri="{FF2B5EF4-FFF2-40B4-BE49-F238E27FC236}">
                <a16:creationId xmlns:a16="http://schemas.microsoft.com/office/drawing/2014/main" id="{2E129CB1-88F4-4106-9FAD-3889D2A8F01A}"/>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39552" y="671017"/>
            <a:ext cx="1038225" cy="733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Rectangle 2">
            <a:extLst>
              <a:ext uri="{FF2B5EF4-FFF2-40B4-BE49-F238E27FC236}">
                <a16:creationId xmlns:a16="http://schemas.microsoft.com/office/drawing/2014/main" id="{CB6E02F4-916E-4B2D-BACA-7B70926BF487}"/>
              </a:ext>
            </a:extLst>
          </p:cNvPr>
          <p:cNvSpPr/>
          <p:nvPr/>
        </p:nvSpPr>
        <p:spPr>
          <a:xfrm>
            <a:off x="2123728" y="908720"/>
            <a:ext cx="5400600" cy="369332"/>
          </a:xfrm>
          <a:prstGeom prst="rect">
            <a:avLst/>
          </a:prstGeom>
        </p:spPr>
        <p:txBody>
          <a:bodyPr wrap="square">
            <a:spAutoFit/>
          </a:bodyPr>
          <a:lstStyle/>
          <a:p>
            <a:r>
              <a:rPr lang="en-GB" altLang="en-US" b="1" kern="0" dirty="0">
                <a:ea typeface="ＭＳ Ｐゴシック"/>
              </a:rPr>
              <a:t>Mishape: Rebate    	</a:t>
            </a:r>
            <a:r>
              <a:rPr lang="en-GB" altLang="en-US" b="1" kern="0" dirty="0" err="1">
                <a:ea typeface="ＭＳ Ｐゴシック"/>
              </a:rPr>
              <a:t>Zniekształcona</a:t>
            </a:r>
            <a:r>
              <a:rPr lang="en-GB" altLang="en-US" b="1" kern="0" dirty="0">
                <a:ea typeface="ＭＳ Ｐゴシック"/>
              </a:rPr>
              <a:t>: Do </a:t>
            </a:r>
            <a:r>
              <a:rPr lang="en-GB" altLang="en-US" b="1" kern="0" dirty="0" err="1">
                <a:ea typeface="ＭＳ Ｐゴシック"/>
              </a:rPr>
              <a:t>odrzucenia</a:t>
            </a:r>
            <a:endParaRPr lang="en-GB" dirty="0"/>
          </a:p>
        </p:txBody>
      </p:sp>
      <p:pic>
        <p:nvPicPr>
          <p:cNvPr id="4" name="Picture 2" descr="R:\Processing\QA\PRODUCT QUALITY\Grading standards\Photos\Cropped Photos\Mis Shape\REB.jpg">
            <a:extLst>
              <a:ext uri="{FF2B5EF4-FFF2-40B4-BE49-F238E27FC236}">
                <a16:creationId xmlns:a16="http://schemas.microsoft.com/office/drawing/2014/main" id="{389C195D-5C01-4C15-9F9A-6775848BB44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7427" y="2636912"/>
            <a:ext cx="7835922" cy="3168352"/>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a:extLst>
              <a:ext uri="{FF2B5EF4-FFF2-40B4-BE49-F238E27FC236}">
                <a16:creationId xmlns:a16="http://schemas.microsoft.com/office/drawing/2014/main" id="{F212F610-DFCE-4AF7-A6AC-411DB7755F94}"/>
              </a:ext>
            </a:extLst>
          </p:cNvPr>
          <p:cNvSpPr/>
          <p:nvPr/>
        </p:nvSpPr>
        <p:spPr>
          <a:xfrm>
            <a:off x="2319388" y="1587192"/>
            <a:ext cx="4572000" cy="923330"/>
          </a:xfrm>
          <a:prstGeom prst="rect">
            <a:avLst/>
          </a:prstGeom>
        </p:spPr>
        <p:txBody>
          <a:bodyPr>
            <a:spAutoFit/>
          </a:bodyPr>
          <a:lstStyle/>
          <a:p>
            <a:r>
              <a:rPr lang="en-GB" altLang="en-US" dirty="0">
                <a:latin typeface="Times New Roman" pitchFamily="18" charset="0"/>
              </a:rPr>
              <a:t>Abnormal, obvious curvature of the spine </a:t>
            </a:r>
            <a:r>
              <a:rPr lang="en-GB" altLang="en-US" dirty="0" err="1">
                <a:latin typeface="Times New Roman" pitchFamily="18" charset="0"/>
              </a:rPr>
              <a:t>Nieprawidłowy</a:t>
            </a:r>
            <a:r>
              <a:rPr lang="en-GB" altLang="en-US" dirty="0">
                <a:latin typeface="Times New Roman" pitchFamily="18" charset="0"/>
              </a:rPr>
              <a:t>, </a:t>
            </a:r>
            <a:r>
              <a:rPr lang="en-GB" altLang="en-US" dirty="0" err="1">
                <a:latin typeface="Times New Roman" pitchFamily="18" charset="0"/>
              </a:rPr>
              <a:t>widocznie</a:t>
            </a:r>
            <a:r>
              <a:rPr lang="en-GB" altLang="en-US" dirty="0">
                <a:latin typeface="Times New Roman" pitchFamily="18" charset="0"/>
              </a:rPr>
              <a:t> </a:t>
            </a:r>
            <a:r>
              <a:rPr lang="en-GB" altLang="en-US" dirty="0" err="1">
                <a:latin typeface="Times New Roman" pitchFamily="18" charset="0"/>
              </a:rPr>
              <a:t>skrzywiony</a:t>
            </a:r>
            <a:r>
              <a:rPr lang="en-GB" altLang="en-US" dirty="0">
                <a:latin typeface="Times New Roman" pitchFamily="18" charset="0"/>
              </a:rPr>
              <a:t> </a:t>
            </a:r>
            <a:r>
              <a:rPr lang="en-GB" altLang="en-US" dirty="0" err="1">
                <a:latin typeface="Times New Roman" pitchFamily="18" charset="0"/>
              </a:rPr>
              <a:t>kręgosłup</a:t>
            </a:r>
            <a:endParaRPr lang="en-GB" altLang="en-US" dirty="0">
              <a:latin typeface="Times New Roman" pitchFamily="18" charset="0"/>
            </a:endParaRPr>
          </a:p>
        </p:txBody>
      </p:sp>
      <p:pic>
        <p:nvPicPr>
          <p:cNvPr id="6" name="Picture 3" descr="R:\Processing\QA\PRODUCT QUALITY\Grading standards\Photos\Cropped Photos\Mis Shape\REB2.jpg">
            <a:extLst>
              <a:ext uri="{FF2B5EF4-FFF2-40B4-BE49-F238E27FC236}">
                <a16:creationId xmlns:a16="http://schemas.microsoft.com/office/drawing/2014/main" id="{8887A383-FC2D-479C-82DC-441686303F1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756942" y="2935055"/>
            <a:ext cx="3215640" cy="256032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049618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MOWI PDF">
            <a:extLst>
              <a:ext uri="{FF2B5EF4-FFF2-40B4-BE49-F238E27FC236}">
                <a16:creationId xmlns:a16="http://schemas.microsoft.com/office/drawing/2014/main" id="{44E6965C-184D-4FB8-A829-6863A0FDEBCA}"/>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39552" y="671017"/>
            <a:ext cx="1038225" cy="733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Rectangle 2">
            <a:extLst>
              <a:ext uri="{FF2B5EF4-FFF2-40B4-BE49-F238E27FC236}">
                <a16:creationId xmlns:a16="http://schemas.microsoft.com/office/drawing/2014/main" id="{4717D57B-2EDB-4F98-97B3-0B38F9AA2E15}"/>
              </a:ext>
            </a:extLst>
          </p:cNvPr>
          <p:cNvSpPr/>
          <p:nvPr/>
        </p:nvSpPr>
        <p:spPr>
          <a:xfrm>
            <a:off x="2051720" y="758111"/>
            <a:ext cx="5400600" cy="369332"/>
          </a:xfrm>
          <a:prstGeom prst="rect">
            <a:avLst/>
          </a:prstGeom>
        </p:spPr>
        <p:txBody>
          <a:bodyPr wrap="square">
            <a:spAutoFit/>
          </a:bodyPr>
          <a:lstStyle/>
          <a:p>
            <a:r>
              <a:rPr lang="en-GB" altLang="en-US" b="1" kern="0" dirty="0">
                <a:ea typeface="ＭＳ Ｐゴシック"/>
              </a:rPr>
              <a:t>Mishape: Rebate    	</a:t>
            </a:r>
            <a:r>
              <a:rPr lang="en-GB" altLang="en-US" b="1" kern="0" dirty="0" err="1">
                <a:ea typeface="ＭＳ Ｐゴシック"/>
              </a:rPr>
              <a:t>Zniekształcona</a:t>
            </a:r>
            <a:r>
              <a:rPr lang="en-GB" altLang="en-US" b="1" kern="0" dirty="0">
                <a:ea typeface="ＭＳ Ｐゴシック"/>
              </a:rPr>
              <a:t>: Do </a:t>
            </a:r>
            <a:r>
              <a:rPr lang="en-GB" altLang="en-US" b="1" kern="0" dirty="0" err="1">
                <a:ea typeface="ＭＳ Ｐゴシック"/>
              </a:rPr>
              <a:t>odrzucenia</a:t>
            </a:r>
            <a:endParaRPr lang="en-GB" dirty="0"/>
          </a:p>
        </p:txBody>
      </p:sp>
      <p:pic>
        <p:nvPicPr>
          <p:cNvPr id="4" name="Picture 2" descr="R:\Processing\QA\PRODUCT QUALITY\Grading standards\Photos\Cropped Photos\Mis Shape\REB4.jpg">
            <a:extLst>
              <a:ext uri="{FF2B5EF4-FFF2-40B4-BE49-F238E27FC236}">
                <a16:creationId xmlns:a16="http://schemas.microsoft.com/office/drawing/2014/main" id="{B757A179-83D8-4ADA-AA20-68853776D4A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19572" y="1988840"/>
            <a:ext cx="7704856" cy="308194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2657761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MOWI PDF">
            <a:extLst>
              <a:ext uri="{FF2B5EF4-FFF2-40B4-BE49-F238E27FC236}">
                <a16:creationId xmlns:a16="http://schemas.microsoft.com/office/drawing/2014/main" id="{AFCE5C5C-4AF8-46B0-B18B-F4474B75FF7D}"/>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39552" y="671017"/>
            <a:ext cx="1038225" cy="733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Rectangle 2">
            <a:extLst>
              <a:ext uri="{FF2B5EF4-FFF2-40B4-BE49-F238E27FC236}">
                <a16:creationId xmlns:a16="http://schemas.microsoft.com/office/drawing/2014/main" id="{DBF9FEA5-3201-48BC-BC36-1E163A00E2A8}"/>
              </a:ext>
            </a:extLst>
          </p:cNvPr>
          <p:cNvSpPr/>
          <p:nvPr/>
        </p:nvSpPr>
        <p:spPr>
          <a:xfrm>
            <a:off x="2051720" y="1219776"/>
            <a:ext cx="5670376" cy="369332"/>
          </a:xfrm>
          <a:prstGeom prst="rect">
            <a:avLst/>
          </a:prstGeom>
        </p:spPr>
        <p:txBody>
          <a:bodyPr wrap="square">
            <a:spAutoFit/>
          </a:bodyPr>
          <a:lstStyle/>
          <a:p>
            <a:r>
              <a:rPr lang="en-GB" altLang="en-US" b="1" kern="0" dirty="0">
                <a:ea typeface="ＭＳ Ｐゴシック"/>
              </a:rPr>
              <a:t>Jaw Deformity: Ordinary	</a:t>
            </a:r>
            <a:r>
              <a:rPr lang="en-GB" altLang="en-US" b="1" kern="0" dirty="0" err="1">
                <a:ea typeface="ＭＳ Ｐゴシック"/>
              </a:rPr>
              <a:t>Deformacja</a:t>
            </a:r>
            <a:r>
              <a:rPr lang="en-GB" altLang="en-US" b="1" kern="0" dirty="0">
                <a:ea typeface="ＭＳ Ｐゴシック"/>
              </a:rPr>
              <a:t> </a:t>
            </a:r>
            <a:r>
              <a:rPr lang="en-GB" altLang="en-US" b="1" kern="0" dirty="0" err="1">
                <a:ea typeface="ＭＳ Ｐゴシック"/>
              </a:rPr>
              <a:t>szczeki</a:t>
            </a:r>
            <a:r>
              <a:rPr lang="en-GB" altLang="en-US" b="1" kern="0" dirty="0">
                <a:ea typeface="ＭＳ Ｐゴシック"/>
              </a:rPr>
              <a:t>: </a:t>
            </a:r>
            <a:r>
              <a:rPr lang="en-GB" altLang="en-US" b="1" kern="0" dirty="0" err="1">
                <a:ea typeface="ＭＳ Ｐゴシック"/>
              </a:rPr>
              <a:t>Zwykla</a:t>
            </a:r>
            <a:endParaRPr lang="en-GB" dirty="0"/>
          </a:p>
        </p:txBody>
      </p:sp>
      <p:pic>
        <p:nvPicPr>
          <p:cNvPr id="4" name="Picture 2" descr="R:\Processing\QA\PRODUCT QUALITY\Grading standards\Photos\Cropped Photos\Mis Shape\Screamers\ORD.jpg">
            <a:extLst>
              <a:ext uri="{FF2B5EF4-FFF2-40B4-BE49-F238E27FC236}">
                <a16:creationId xmlns:a16="http://schemas.microsoft.com/office/drawing/2014/main" id="{F8B16362-4887-408E-B458-E98BA5F062B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0000" y="2285765"/>
            <a:ext cx="7920432" cy="3481981"/>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3" descr="R:\Processing\QA\PRODUCT QUALITY\Grading standards\Photos\Cropped Photos\Mis Shape\Screamers\ORD2.jpg">
            <a:extLst>
              <a:ext uri="{FF2B5EF4-FFF2-40B4-BE49-F238E27FC236}">
                <a16:creationId xmlns:a16="http://schemas.microsoft.com/office/drawing/2014/main" id="{29CDA0A2-CAF4-4622-A06C-D13267B1408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699792" y="2583136"/>
            <a:ext cx="3960440" cy="310907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813765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MOWI PDF">
            <a:extLst>
              <a:ext uri="{FF2B5EF4-FFF2-40B4-BE49-F238E27FC236}">
                <a16:creationId xmlns:a16="http://schemas.microsoft.com/office/drawing/2014/main" id="{3CEF34F9-B421-42E4-BB1B-FE29C03B4BEE}"/>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39552" y="671017"/>
            <a:ext cx="1038225" cy="733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Rectangle 2">
            <a:extLst>
              <a:ext uri="{FF2B5EF4-FFF2-40B4-BE49-F238E27FC236}">
                <a16:creationId xmlns:a16="http://schemas.microsoft.com/office/drawing/2014/main" id="{7865D6FE-F201-4359-999B-C9BE05BBF73A}"/>
              </a:ext>
            </a:extLst>
          </p:cNvPr>
          <p:cNvSpPr/>
          <p:nvPr/>
        </p:nvSpPr>
        <p:spPr>
          <a:xfrm>
            <a:off x="2339752" y="768321"/>
            <a:ext cx="5616624" cy="369332"/>
          </a:xfrm>
          <a:prstGeom prst="rect">
            <a:avLst/>
          </a:prstGeom>
        </p:spPr>
        <p:txBody>
          <a:bodyPr wrap="square">
            <a:spAutoFit/>
          </a:bodyPr>
          <a:lstStyle/>
          <a:p>
            <a:r>
              <a:rPr lang="en-GB" altLang="en-US" b="1" kern="0" dirty="0">
                <a:ea typeface="ＭＳ Ｐゴシック"/>
              </a:rPr>
              <a:t>Jaw Deformity: Ordinary       </a:t>
            </a:r>
            <a:r>
              <a:rPr lang="en-GB" altLang="en-US" b="1" kern="0" dirty="0" err="1">
                <a:ea typeface="ＭＳ Ｐゴシック"/>
              </a:rPr>
              <a:t>Deformacja</a:t>
            </a:r>
            <a:r>
              <a:rPr lang="en-GB" altLang="en-US" b="1" kern="0" dirty="0">
                <a:ea typeface="ＭＳ Ｐゴシック"/>
              </a:rPr>
              <a:t> </a:t>
            </a:r>
            <a:r>
              <a:rPr lang="en-GB" altLang="en-US" b="1" kern="0" dirty="0" err="1">
                <a:ea typeface="ＭＳ Ｐゴシック"/>
              </a:rPr>
              <a:t>szczeki</a:t>
            </a:r>
            <a:r>
              <a:rPr lang="en-GB" altLang="en-US" b="1" kern="0" dirty="0">
                <a:ea typeface="ＭＳ Ｐゴシック"/>
              </a:rPr>
              <a:t>: </a:t>
            </a:r>
            <a:r>
              <a:rPr lang="en-GB" altLang="en-US" b="1" kern="0" dirty="0" err="1">
                <a:ea typeface="ＭＳ Ｐゴシック"/>
              </a:rPr>
              <a:t>Zwykla</a:t>
            </a:r>
            <a:endParaRPr lang="en-GB" dirty="0"/>
          </a:p>
        </p:txBody>
      </p:sp>
      <p:pic>
        <p:nvPicPr>
          <p:cNvPr id="4" name="Picture 2" descr="R:\Processing\QA\PRODUCT QUALITY\Grading standards\Photos\Cropped Photos\Mis Shape\Screamers\Ord3.jpg">
            <a:extLst>
              <a:ext uri="{FF2B5EF4-FFF2-40B4-BE49-F238E27FC236}">
                <a16:creationId xmlns:a16="http://schemas.microsoft.com/office/drawing/2014/main" id="{1A2603B5-44AA-4AFF-8FE0-D3B10147317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1041" y="2075136"/>
            <a:ext cx="7844680" cy="3010048"/>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3" descr="R:\Processing\QA\PRODUCT QUALITY\Grading standards\Photos\Cropped Photos\Mis Shape\Screamers\Ord4.jpg">
            <a:extLst>
              <a:ext uri="{FF2B5EF4-FFF2-40B4-BE49-F238E27FC236}">
                <a16:creationId xmlns:a16="http://schemas.microsoft.com/office/drawing/2014/main" id="{63303672-D9C1-45A9-82B4-4D4B04CE322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843808" y="2204864"/>
            <a:ext cx="3240360" cy="259925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26906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MOWI PDF">
            <a:extLst>
              <a:ext uri="{FF2B5EF4-FFF2-40B4-BE49-F238E27FC236}">
                <a16:creationId xmlns:a16="http://schemas.microsoft.com/office/drawing/2014/main" id="{06D2AF21-E693-4B50-B66C-EA5177B4C196}"/>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39552" y="671017"/>
            <a:ext cx="1038225" cy="733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Rectangle 2">
            <a:extLst>
              <a:ext uri="{FF2B5EF4-FFF2-40B4-BE49-F238E27FC236}">
                <a16:creationId xmlns:a16="http://schemas.microsoft.com/office/drawing/2014/main" id="{69D487B5-C6AE-4558-BF5E-AE4064BA2D3C}"/>
              </a:ext>
            </a:extLst>
          </p:cNvPr>
          <p:cNvSpPr/>
          <p:nvPr/>
        </p:nvSpPr>
        <p:spPr>
          <a:xfrm>
            <a:off x="2286000" y="1081276"/>
            <a:ext cx="4572000" cy="369332"/>
          </a:xfrm>
          <a:prstGeom prst="rect">
            <a:avLst/>
          </a:prstGeom>
        </p:spPr>
        <p:txBody>
          <a:bodyPr>
            <a:spAutoFit/>
          </a:bodyPr>
          <a:lstStyle/>
          <a:p>
            <a:r>
              <a:rPr lang="en-GB" altLang="en-US" b="1" kern="0" dirty="0">
                <a:ea typeface="ＭＳ Ｐゴシック"/>
              </a:rPr>
              <a:t>Fins: Ordinary 		</a:t>
            </a:r>
            <a:r>
              <a:rPr lang="en-GB" altLang="en-US" b="1" kern="0" dirty="0" err="1">
                <a:ea typeface="ＭＳ Ｐゴシック"/>
              </a:rPr>
              <a:t>Płetwy</a:t>
            </a:r>
            <a:r>
              <a:rPr lang="en-GB" altLang="en-US" b="1" kern="0" dirty="0">
                <a:ea typeface="ＭＳ Ｐゴシック"/>
              </a:rPr>
              <a:t>: </a:t>
            </a:r>
            <a:r>
              <a:rPr lang="en-GB" altLang="en-US" b="1" kern="0" dirty="0" err="1">
                <a:ea typeface="ＭＳ Ｐゴシック"/>
              </a:rPr>
              <a:t>Zwykła</a:t>
            </a:r>
            <a:endParaRPr lang="en-GB" dirty="0"/>
          </a:p>
        </p:txBody>
      </p:sp>
      <p:pic>
        <p:nvPicPr>
          <p:cNvPr id="4" name="Picture 7">
            <a:extLst>
              <a:ext uri="{FF2B5EF4-FFF2-40B4-BE49-F238E27FC236}">
                <a16:creationId xmlns:a16="http://schemas.microsoft.com/office/drawing/2014/main" id="{CE3900C8-EA8E-4D29-AC14-592EFC2086E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59632" y="2000988"/>
            <a:ext cx="6336704" cy="404629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flat" cmpd="sng">
                <a:solidFill>
                  <a:schemeClr val="tx1"/>
                </a:solidFill>
                <a:prstDash val="solid"/>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Rectangle 4">
            <a:extLst>
              <a:ext uri="{FF2B5EF4-FFF2-40B4-BE49-F238E27FC236}">
                <a16:creationId xmlns:a16="http://schemas.microsoft.com/office/drawing/2014/main" id="{C15AF95A-41A2-4C22-B736-6FD4F0259412}"/>
              </a:ext>
            </a:extLst>
          </p:cNvPr>
          <p:cNvSpPr/>
          <p:nvPr/>
        </p:nvSpPr>
        <p:spPr>
          <a:xfrm>
            <a:off x="2141984" y="2010424"/>
            <a:ext cx="4572000" cy="1200329"/>
          </a:xfrm>
          <a:prstGeom prst="rect">
            <a:avLst/>
          </a:prstGeom>
        </p:spPr>
        <p:txBody>
          <a:bodyPr>
            <a:spAutoFit/>
          </a:bodyPr>
          <a:lstStyle/>
          <a:p>
            <a:r>
              <a:rPr lang="en-GB" altLang="en-US" dirty="0">
                <a:latin typeface="Times New Roman" pitchFamily="18" charset="0"/>
              </a:rPr>
              <a:t>Body shortened between tail and vent. Rounded tail fin very small </a:t>
            </a:r>
            <a:r>
              <a:rPr lang="pl-PL" altLang="en-US" dirty="0">
                <a:latin typeface="Times New Roman" pitchFamily="18" charset="0"/>
              </a:rPr>
              <a:t>Skrócone ciało pomiędzy ogonem, a odbytem</a:t>
            </a:r>
            <a:r>
              <a:rPr lang="en-GB" altLang="en-US" dirty="0">
                <a:latin typeface="Times New Roman" pitchFamily="18" charset="0"/>
              </a:rPr>
              <a:t>.</a:t>
            </a:r>
            <a:r>
              <a:rPr lang="pl-PL" altLang="en-US" dirty="0">
                <a:latin typeface="Times New Roman" pitchFamily="18" charset="0"/>
              </a:rPr>
              <a:t> </a:t>
            </a:r>
            <a:r>
              <a:rPr lang="en-GB" altLang="en-US" dirty="0">
                <a:latin typeface="Times New Roman" pitchFamily="18" charset="0"/>
              </a:rPr>
              <a:t>Z</a:t>
            </a:r>
            <a:r>
              <a:rPr lang="pl-PL" altLang="en-US" dirty="0">
                <a:latin typeface="Times New Roman" pitchFamily="18" charset="0"/>
              </a:rPr>
              <a:t>aokrąglony ogon z bardzo małą płetwą</a:t>
            </a:r>
          </a:p>
        </p:txBody>
      </p:sp>
    </p:spTree>
    <p:extLst>
      <p:ext uri="{BB962C8B-B14F-4D97-AF65-F5344CB8AC3E}">
        <p14:creationId xmlns:p14="http://schemas.microsoft.com/office/powerpoint/2010/main" val="340692626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MOWI PDF">
            <a:extLst>
              <a:ext uri="{FF2B5EF4-FFF2-40B4-BE49-F238E27FC236}">
                <a16:creationId xmlns:a16="http://schemas.microsoft.com/office/drawing/2014/main" id="{5DDDF4E9-18F9-4623-8328-07D18E982D50}"/>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39552" y="671017"/>
            <a:ext cx="1038225" cy="733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Rectangle 2">
            <a:extLst>
              <a:ext uri="{FF2B5EF4-FFF2-40B4-BE49-F238E27FC236}">
                <a16:creationId xmlns:a16="http://schemas.microsoft.com/office/drawing/2014/main" id="{D56EE1C2-999E-46E4-ADDE-D849ED1921B8}"/>
              </a:ext>
            </a:extLst>
          </p:cNvPr>
          <p:cNvSpPr/>
          <p:nvPr/>
        </p:nvSpPr>
        <p:spPr>
          <a:xfrm>
            <a:off x="2555776" y="1204387"/>
            <a:ext cx="4572000" cy="400110"/>
          </a:xfrm>
          <a:prstGeom prst="rect">
            <a:avLst/>
          </a:prstGeom>
        </p:spPr>
        <p:txBody>
          <a:bodyPr>
            <a:spAutoFit/>
          </a:bodyPr>
          <a:lstStyle/>
          <a:p>
            <a:r>
              <a:rPr lang="en-GB" altLang="en-US" b="1" kern="0" dirty="0">
                <a:ea typeface="ＭＳ Ｐゴシック"/>
              </a:rPr>
              <a:t>Wounds: Ordinary  	</a:t>
            </a:r>
            <a:r>
              <a:rPr lang="en-GB" altLang="en-US" sz="2000" b="1" kern="0" dirty="0" err="1">
                <a:ea typeface="ＭＳ Ｐゴシック"/>
              </a:rPr>
              <a:t>Rany</a:t>
            </a:r>
            <a:r>
              <a:rPr lang="en-GB" altLang="en-US" sz="2000" b="1" kern="0" dirty="0">
                <a:ea typeface="ＭＳ Ｐゴシック"/>
              </a:rPr>
              <a:t>: </a:t>
            </a:r>
            <a:r>
              <a:rPr lang="en-GB" altLang="en-US" sz="2000" b="1" kern="0" dirty="0" err="1">
                <a:ea typeface="ＭＳ Ｐゴシック"/>
              </a:rPr>
              <a:t>Zwykła</a:t>
            </a:r>
            <a:endParaRPr lang="en-GB" dirty="0"/>
          </a:p>
        </p:txBody>
      </p:sp>
      <p:pic>
        <p:nvPicPr>
          <p:cNvPr id="4" name="Picture 10">
            <a:extLst>
              <a:ext uri="{FF2B5EF4-FFF2-40B4-BE49-F238E27FC236}">
                <a16:creationId xmlns:a16="http://schemas.microsoft.com/office/drawing/2014/main" id="{5B4EFF72-327C-4611-840F-3D0E0C13D31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a:xfrm>
            <a:off x="2339752" y="2852738"/>
            <a:ext cx="4512502" cy="3384376"/>
          </a:xfrm>
          <a:prstGeom prst="rect">
            <a:avLst/>
          </a:prstGeom>
          <a:noFill/>
          <a:extLst>
            <a:ext uri="{91240B29-F687-4F45-9708-019B960494DF}">
              <a14:hiddenLine xmlns:a14="http://schemas.microsoft.com/office/drawing/2010/main" w="12700" cap="flat" cmpd="sng">
                <a:solidFill>
                  <a:schemeClr val="tx1"/>
                </a:solidFill>
                <a:prstDash val="solid"/>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Rectangle 4">
            <a:extLst>
              <a:ext uri="{FF2B5EF4-FFF2-40B4-BE49-F238E27FC236}">
                <a16:creationId xmlns:a16="http://schemas.microsoft.com/office/drawing/2014/main" id="{6ED75C11-EAED-4052-8B92-D4BF49EA6649}"/>
              </a:ext>
            </a:extLst>
          </p:cNvPr>
          <p:cNvSpPr/>
          <p:nvPr/>
        </p:nvSpPr>
        <p:spPr>
          <a:xfrm>
            <a:off x="2339752" y="1791062"/>
            <a:ext cx="4572000" cy="923330"/>
          </a:xfrm>
          <a:prstGeom prst="rect">
            <a:avLst/>
          </a:prstGeom>
        </p:spPr>
        <p:txBody>
          <a:bodyPr>
            <a:spAutoFit/>
          </a:bodyPr>
          <a:lstStyle/>
          <a:p>
            <a:r>
              <a:rPr lang="en-GB" altLang="en-US" dirty="0">
                <a:latin typeface="Times New Roman" pitchFamily="18" charset="0"/>
              </a:rPr>
              <a:t>Stunner damage where skull visible.</a:t>
            </a:r>
          </a:p>
          <a:p>
            <a:r>
              <a:rPr lang="pl-PL" altLang="en-US" dirty="0">
                <a:latin typeface="Times New Roman" pitchFamily="18" charset="0"/>
              </a:rPr>
              <a:t>Uszkodzenia od ogłusza</a:t>
            </a:r>
            <a:r>
              <a:rPr lang="en-GB" altLang="en-US" dirty="0" err="1">
                <a:latin typeface="Times New Roman" pitchFamily="18" charset="0"/>
              </a:rPr>
              <a:t>cza</a:t>
            </a:r>
            <a:r>
              <a:rPr lang="pl-PL" altLang="en-US" dirty="0">
                <a:latin typeface="Times New Roman" pitchFamily="18" charset="0"/>
              </a:rPr>
              <a:t>, gdzie widoczna jest czaszka</a:t>
            </a:r>
            <a:endParaRPr lang="en-GB" dirty="0"/>
          </a:p>
        </p:txBody>
      </p:sp>
    </p:spTree>
    <p:extLst>
      <p:ext uri="{BB962C8B-B14F-4D97-AF65-F5344CB8AC3E}">
        <p14:creationId xmlns:p14="http://schemas.microsoft.com/office/powerpoint/2010/main" val="73361429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MOWI PDF">
            <a:extLst>
              <a:ext uri="{FF2B5EF4-FFF2-40B4-BE49-F238E27FC236}">
                <a16:creationId xmlns:a16="http://schemas.microsoft.com/office/drawing/2014/main" id="{561C617B-A085-404A-9ED7-655A7C403308}"/>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39552" y="671017"/>
            <a:ext cx="1038225" cy="733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Rectangle 2">
            <a:extLst>
              <a:ext uri="{FF2B5EF4-FFF2-40B4-BE49-F238E27FC236}">
                <a16:creationId xmlns:a16="http://schemas.microsoft.com/office/drawing/2014/main" id="{4F495AEF-132A-4522-BFD6-6E0165487DE0}"/>
              </a:ext>
            </a:extLst>
          </p:cNvPr>
          <p:cNvSpPr/>
          <p:nvPr/>
        </p:nvSpPr>
        <p:spPr>
          <a:xfrm>
            <a:off x="2313434" y="1081276"/>
            <a:ext cx="4274790" cy="369332"/>
          </a:xfrm>
          <a:prstGeom prst="rect">
            <a:avLst/>
          </a:prstGeom>
        </p:spPr>
        <p:txBody>
          <a:bodyPr wrap="square">
            <a:spAutoFit/>
          </a:bodyPr>
          <a:lstStyle/>
          <a:p>
            <a:r>
              <a:rPr lang="en-GB" altLang="en-US" b="1" kern="0" dirty="0">
                <a:ea typeface="ＭＳ Ｐゴシック"/>
              </a:rPr>
              <a:t>Wounds: Rebate 	</a:t>
            </a:r>
            <a:r>
              <a:rPr lang="en-GB" altLang="en-US" b="1" kern="0" dirty="0" err="1">
                <a:ea typeface="ＭＳ Ｐゴシック"/>
              </a:rPr>
              <a:t>Rany</a:t>
            </a:r>
            <a:r>
              <a:rPr lang="en-GB" altLang="en-US" b="1" kern="0" dirty="0">
                <a:ea typeface="ＭＳ Ｐゴシック"/>
              </a:rPr>
              <a:t>: Do </a:t>
            </a:r>
            <a:r>
              <a:rPr lang="en-GB" altLang="en-US" b="1" kern="0" dirty="0" err="1">
                <a:ea typeface="ＭＳ Ｐゴシック"/>
              </a:rPr>
              <a:t>odrzucenia</a:t>
            </a:r>
            <a:endParaRPr lang="en-GB" dirty="0"/>
          </a:p>
        </p:txBody>
      </p:sp>
      <p:pic>
        <p:nvPicPr>
          <p:cNvPr id="4" name="Picture 2" descr="R:\Processing\QA\PRODUCT QUALITY\Grading standards\Photos\Cropped Photos\Pump Damage\REB.jpg">
            <a:extLst>
              <a:ext uri="{FF2B5EF4-FFF2-40B4-BE49-F238E27FC236}">
                <a16:creationId xmlns:a16="http://schemas.microsoft.com/office/drawing/2014/main" id="{06A755CD-CF0B-4ABA-9BBD-77C66A4AC85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8408" y="2239983"/>
            <a:ext cx="7466000" cy="3826325"/>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a:extLst>
              <a:ext uri="{FF2B5EF4-FFF2-40B4-BE49-F238E27FC236}">
                <a16:creationId xmlns:a16="http://schemas.microsoft.com/office/drawing/2014/main" id="{1D13C516-7FA7-44B9-B5A6-784D46B2A09D}"/>
              </a:ext>
            </a:extLst>
          </p:cNvPr>
          <p:cNvSpPr/>
          <p:nvPr/>
        </p:nvSpPr>
        <p:spPr>
          <a:xfrm>
            <a:off x="2121768" y="2286149"/>
            <a:ext cx="4572000" cy="646331"/>
          </a:xfrm>
          <a:prstGeom prst="rect">
            <a:avLst/>
          </a:prstGeom>
        </p:spPr>
        <p:txBody>
          <a:bodyPr>
            <a:spAutoFit/>
          </a:bodyPr>
          <a:lstStyle/>
          <a:p>
            <a:r>
              <a:rPr lang="en-GB" altLang="en-US" dirty="0">
                <a:latin typeface="Times New Roman" pitchFamily="18" charset="0"/>
              </a:rPr>
              <a:t>Pump damage Slash wounds &gt; 5cm long</a:t>
            </a:r>
          </a:p>
          <a:p>
            <a:r>
              <a:rPr lang="pl-PL" altLang="en-US" dirty="0">
                <a:latin typeface="Times New Roman" pitchFamily="18" charset="0"/>
              </a:rPr>
              <a:t>Uszkodzenia od pompy – rany cięte</a:t>
            </a:r>
            <a:r>
              <a:rPr lang="en-GB" altLang="en-US" dirty="0">
                <a:latin typeface="Times New Roman" pitchFamily="18" charset="0"/>
              </a:rPr>
              <a:t> &gt;</a:t>
            </a:r>
            <a:r>
              <a:rPr lang="pl-PL" altLang="en-US" dirty="0">
                <a:latin typeface="Times New Roman" pitchFamily="18" charset="0"/>
              </a:rPr>
              <a:t> 5cm</a:t>
            </a:r>
          </a:p>
        </p:txBody>
      </p:sp>
    </p:spTree>
    <p:extLst>
      <p:ext uri="{BB962C8B-B14F-4D97-AF65-F5344CB8AC3E}">
        <p14:creationId xmlns:p14="http://schemas.microsoft.com/office/powerpoint/2010/main" val="31262780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MOWI PDF">
            <a:extLst>
              <a:ext uri="{FF2B5EF4-FFF2-40B4-BE49-F238E27FC236}">
                <a16:creationId xmlns:a16="http://schemas.microsoft.com/office/drawing/2014/main" id="{09BE75D8-7529-4AC3-A7D3-02D58D8835D8}"/>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39552" y="671017"/>
            <a:ext cx="1038225" cy="733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Rectangle 2">
            <a:extLst>
              <a:ext uri="{FF2B5EF4-FFF2-40B4-BE49-F238E27FC236}">
                <a16:creationId xmlns:a16="http://schemas.microsoft.com/office/drawing/2014/main" id="{E5899B7E-D523-4FCD-9A18-2BF545FD7134}"/>
              </a:ext>
            </a:extLst>
          </p:cNvPr>
          <p:cNvSpPr/>
          <p:nvPr/>
        </p:nvSpPr>
        <p:spPr>
          <a:xfrm>
            <a:off x="2123728" y="1037729"/>
            <a:ext cx="5616624" cy="369332"/>
          </a:xfrm>
          <a:prstGeom prst="rect">
            <a:avLst/>
          </a:prstGeom>
        </p:spPr>
        <p:txBody>
          <a:bodyPr wrap="square">
            <a:spAutoFit/>
          </a:bodyPr>
          <a:lstStyle/>
          <a:p>
            <a:r>
              <a:rPr lang="en-GB" altLang="en-US" b="1" kern="0" dirty="0">
                <a:ea typeface="ＭＳ Ｐゴシック"/>
              </a:rPr>
              <a:t>Wounds: Rebate 		</a:t>
            </a:r>
            <a:r>
              <a:rPr lang="en-GB" altLang="en-US" b="1" kern="0" dirty="0" err="1">
                <a:ea typeface="ＭＳ Ｐゴシック"/>
              </a:rPr>
              <a:t>Rany</a:t>
            </a:r>
            <a:r>
              <a:rPr lang="en-GB" altLang="en-US" b="1" kern="0" dirty="0">
                <a:ea typeface="ＭＳ Ｐゴシック"/>
              </a:rPr>
              <a:t>: Do </a:t>
            </a:r>
            <a:r>
              <a:rPr lang="en-GB" altLang="en-US" b="1" kern="0" dirty="0" err="1">
                <a:ea typeface="ＭＳ Ｐゴシック"/>
              </a:rPr>
              <a:t>odrzucenia</a:t>
            </a:r>
            <a:endParaRPr lang="en-GB" dirty="0"/>
          </a:p>
        </p:txBody>
      </p:sp>
      <p:pic>
        <p:nvPicPr>
          <p:cNvPr id="4" name="Picture 2" descr="R:\Processing\QA\PRODUCT QUALITY\Grading standards\Photos\Cropped Photos\Decapitation\Reb.jpg">
            <a:extLst>
              <a:ext uri="{FF2B5EF4-FFF2-40B4-BE49-F238E27FC236}">
                <a16:creationId xmlns:a16="http://schemas.microsoft.com/office/drawing/2014/main" id="{BC7BFCE6-92CF-43BF-A7AF-EAE8908C625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1520" y="2130177"/>
            <a:ext cx="8502151" cy="3528392"/>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a:extLst>
              <a:ext uri="{FF2B5EF4-FFF2-40B4-BE49-F238E27FC236}">
                <a16:creationId xmlns:a16="http://schemas.microsoft.com/office/drawing/2014/main" id="{CD235F15-1E39-48F0-BC3D-100BD0C99198}"/>
              </a:ext>
            </a:extLst>
          </p:cNvPr>
          <p:cNvSpPr/>
          <p:nvPr/>
        </p:nvSpPr>
        <p:spPr>
          <a:xfrm>
            <a:off x="539552" y="2348880"/>
            <a:ext cx="4572000" cy="646331"/>
          </a:xfrm>
          <a:prstGeom prst="rect">
            <a:avLst/>
          </a:prstGeom>
        </p:spPr>
        <p:txBody>
          <a:bodyPr>
            <a:spAutoFit/>
          </a:bodyPr>
          <a:lstStyle/>
          <a:p>
            <a:pPr lvl="0"/>
            <a:r>
              <a:rPr lang="en-GB" altLang="en-US" dirty="0">
                <a:solidFill>
                  <a:prstClr val="black"/>
                </a:solidFill>
                <a:latin typeface="Times New Roman" pitchFamily="18" charset="0"/>
              </a:rPr>
              <a:t>Decapitated </a:t>
            </a:r>
          </a:p>
          <a:p>
            <a:pPr lvl="0"/>
            <a:r>
              <a:rPr lang="en-GB" altLang="en-US" dirty="0">
                <a:solidFill>
                  <a:prstClr val="black"/>
                </a:solidFill>
                <a:latin typeface="Times New Roman" pitchFamily="18" charset="0"/>
              </a:rPr>
              <a:t>Bez </a:t>
            </a:r>
            <a:r>
              <a:rPr lang="en-GB" altLang="en-US" dirty="0" err="1">
                <a:solidFill>
                  <a:prstClr val="black"/>
                </a:solidFill>
                <a:latin typeface="Times New Roman" pitchFamily="18" charset="0"/>
              </a:rPr>
              <a:t>głowy</a:t>
            </a:r>
            <a:endParaRPr lang="en-GB" altLang="en-US" dirty="0">
              <a:solidFill>
                <a:prstClr val="black"/>
              </a:solidFill>
              <a:latin typeface="Times New Roman" pitchFamily="18" charset="0"/>
            </a:endParaRPr>
          </a:p>
        </p:txBody>
      </p:sp>
    </p:spTree>
    <p:extLst>
      <p:ext uri="{BB962C8B-B14F-4D97-AF65-F5344CB8AC3E}">
        <p14:creationId xmlns:p14="http://schemas.microsoft.com/office/powerpoint/2010/main" val="335783361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MOWI PDF">
            <a:extLst>
              <a:ext uri="{FF2B5EF4-FFF2-40B4-BE49-F238E27FC236}">
                <a16:creationId xmlns:a16="http://schemas.microsoft.com/office/drawing/2014/main" id="{A81DA6E0-1446-490E-B034-8C6645B8D20F}"/>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39552" y="671017"/>
            <a:ext cx="1038225" cy="733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Rectangle 2">
            <a:extLst>
              <a:ext uri="{FF2B5EF4-FFF2-40B4-BE49-F238E27FC236}">
                <a16:creationId xmlns:a16="http://schemas.microsoft.com/office/drawing/2014/main" id="{2DFE493B-D76B-4370-AEBE-25FB5C83C510}"/>
              </a:ext>
            </a:extLst>
          </p:cNvPr>
          <p:cNvSpPr/>
          <p:nvPr/>
        </p:nvSpPr>
        <p:spPr>
          <a:xfrm>
            <a:off x="1763688" y="1200805"/>
            <a:ext cx="6696744" cy="369332"/>
          </a:xfrm>
          <a:prstGeom prst="rect">
            <a:avLst/>
          </a:prstGeom>
        </p:spPr>
        <p:txBody>
          <a:bodyPr wrap="square">
            <a:spAutoFit/>
          </a:bodyPr>
          <a:lstStyle/>
          <a:p>
            <a:r>
              <a:rPr lang="en-GB" altLang="en-US" b="1" kern="0" dirty="0">
                <a:ea typeface="ＭＳ Ｐゴシック"/>
              </a:rPr>
              <a:t>Sea Lice Damage: Ordinary 	</a:t>
            </a:r>
            <a:r>
              <a:rPr lang="pl-PL" altLang="en-US" b="1" kern="0" dirty="0">
                <a:ea typeface="ＭＳ Ｐゴシック"/>
              </a:rPr>
              <a:t>Uszkodzenia od wszy morskich: Zwykła</a:t>
            </a:r>
            <a:endParaRPr lang="en-GB" dirty="0"/>
          </a:p>
        </p:txBody>
      </p:sp>
      <p:pic>
        <p:nvPicPr>
          <p:cNvPr id="4" name="Picture 3">
            <a:extLst>
              <a:ext uri="{FF2B5EF4-FFF2-40B4-BE49-F238E27FC236}">
                <a16:creationId xmlns:a16="http://schemas.microsoft.com/office/drawing/2014/main" id="{449C4E34-37A8-4EC4-B9E9-8B74D6FECE6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9500" y="2276872"/>
            <a:ext cx="8064500" cy="22533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 name="Picture 4">
            <a:extLst>
              <a:ext uri="{FF2B5EF4-FFF2-40B4-BE49-F238E27FC236}">
                <a16:creationId xmlns:a16="http://schemas.microsoft.com/office/drawing/2014/main" id="{C9366E88-285A-41B9-A142-5F68B34A29D7}"/>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39500" y="2132856"/>
            <a:ext cx="4514768" cy="302433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0515752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MOWI PDF">
            <a:extLst>
              <a:ext uri="{FF2B5EF4-FFF2-40B4-BE49-F238E27FC236}">
                <a16:creationId xmlns:a16="http://schemas.microsoft.com/office/drawing/2014/main" id="{A6B04D6A-6C7F-4702-AAF8-1774F351FD53}"/>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39552" y="671017"/>
            <a:ext cx="1038225" cy="733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Rectangle 2">
            <a:extLst>
              <a:ext uri="{FF2B5EF4-FFF2-40B4-BE49-F238E27FC236}">
                <a16:creationId xmlns:a16="http://schemas.microsoft.com/office/drawing/2014/main" id="{8F9B55BE-742E-4DB5-BD6A-3705316D7ECC}"/>
              </a:ext>
            </a:extLst>
          </p:cNvPr>
          <p:cNvSpPr/>
          <p:nvPr/>
        </p:nvSpPr>
        <p:spPr>
          <a:xfrm>
            <a:off x="1763688" y="1338511"/>
            <a:ext cx="6840760" cy="369332"/>
          </a:xfrm>
          <a:prstGeom prst="rect">
            <a:avLst/>
          </a:prstGeom>
        </p:spPr>
        <p:txBody>
          <a:bodyPr wrap="square">
            <a:spAutoFit/>
          </a:bodyPr>
          <a:lstStyle/>
          <a:p>
            <a:r>
              <a:rPr lang="en-GB" altLang="en-US" b="1" kern="0" dirty="0">
                <a:ea typeface="ＭＳ Ｐゴシック"/>
              </a:rPr>
              <a:t>Sea Lice Damage: Ordinary	</a:t>
            </a:r>
            <a:r>
              <a:rPr lang="pl-PL" altLang="en-US" b="1" kern="0" dirty="0">
                <a:ea typeface="ＭＳ Ｐゴシック"/>
              </a:rPr>
              <a:t>Uszkodzenia od wszy morskich: Zwykła</a:t>
            </a:r>
            <a:endParaRPr lang="en-GB" dirty="0"/>
          </a:p>
        </p:txBody>
      </p:sp>
      <p:pic>
        <p:nvPicPr>
          <p:cNvPr id="4" name="Picture 2">
            <a:extLst>
              <a:ext uri="{FF2B5EF4-FFF2-40B4-BE49-F238E27FC236}">
                <a16:creationId xmlns:a16="http://schemas.microsoft.com/office/drawing/2014/main" id="{F392348E-053E-4A87-B8D1-87D5A9F7BD2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1520" y="2564904"/>
            <a:ext cx="8612565" cy="22607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 name="Picture 3">
            <a:extLst>
              <a:ext uri="{FF2B5EF4-FFF2-40B4-BE49-F238E27FC236}">
                <a16:creationId xmlns:a16="http://schemas.microsoft.com/office/drawing/2014/main" id="{24368D65-9FFE-463D-BF23-ED3B392F663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40000" y="2204864"/>
            <a:ext cx="5993780" cy="316668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7039217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MOWI PDF">
            <a:extLst>
              <a:ext uri="{FF2B5EF4-FFF2-40B4-BE49-F238E27FC236}">
                <a16:creationId xmlns:a16="http://schemas.microsoft.com/office/drawing/2014/main" id="{EDCF8984-8234-4B44-8F8F-99071405CDA8}"/>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39552" y="671017"/>
            <a:ext cx="1038225" cy="733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Rectangle 2">
            <a:extLst>
              <a:ext uri="{FF2B5EF4-FFF2-40B4-BE49-F238E27FC236}">
                <a16:creationId xmlns:a16="http://schemas.microsoft.com/office/drawing/2014/main" id="{FE6AFCB0-1907-4B02-A6E5-B2CAF6A3E006}"/>
              </a:ext>
            </a:extLst>
          </p:cNvPr>
          <p:cNvSpPr/>
          <p:nvPr/>
        </p:nvSpPr>
        <p:spPr>
          <a:xfrm>
            <a:off x="1543497" y="1127443"/>
            <a:ext cx="7026671" cy="369332"/>
          </a:xfrm>
          <a:prstGeom prst="rect">
            <a:avLst/>
          </a:prstGeom>
        </p:spPr>
        <p:txBody>
          <a:bodyPr wrap="square">
            <a:spAutoFit/>
          </a:bodyPr>
          <a:lstStyle/>
          <a:p>
            <a:r>
              <a:rPr lang="en-GB" altLang="en-US" b="1" kern="0" dirty="0">
                <a:ea typeface="ＭＳ Ｐゴシック"/>
              </a:rPr>
              <a:t>Sea Lice Damage: Ordinary 	</a:t>
            </a:r>
            <a:r>
              <a:rPr lang="pl-PL" altLang="en-US" b="1" kern="0" dirty="0">
                <a:ea typeface="ＭＳ Ｐゴシック"/>
              </a:rPr>
              <a:t>Uszkodzenia od wszy morskich: Zwykła</a:t>
            </a:r>
            <a:endParaRPr lang="en-GB" b="1" dirty="0"/>
          </a:p>
        </p:txBody>
      </p:sp>
      <p:pic>
        <p:nvPicPr>
          <p:cNvPr id="4" name="Picture 2" descr="R:\Processing\QA\PRODUCT QUALITY\Grading standards\Photos\Cropped Photos\Sealice Damage\Ord2.jpg">
            <a:extLst>
              <a:ext uri="{FF2B5EF4-FFF2-40B4-BE49-F238E27FC236}">
                <a16:creationId xmlns:a16="http://schemas.microsoft.com/office/drawing/2014/main" id="{35717B1B-0D7E-4456-B6DF-6ECF169C902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3568" y="2747911"/>
            <a:ext cx="7808424" cy="2364665"/>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a:extLst>
              <a:ext uri="{FF2B5EF4-FFF2-40B4-BE49-F238E27FC236}">
                <a16:creationId xmlns:a16="http://schemas.microsoft.com/office/drawing/2014/main" id="{0B8CF113-DDD1-4E9E-B8F6-CFE219B39270}"/>
              </a:ext>
            </a:extLst>
          </p:cNvPr>
          <p:cNvSpPr/>
          <p:nvPr/>
        </p:nvSpPr>
        <p:spPr>
          <a:xfrm>
            <a:off x="2318395" y="2101580"/>
            <a:ext cx="4572000" cy="646331"/>
          </a:xfrm>
          <a:prstGeom prst="rect">
            <a:avLst/>
          </a:prstGeom>
        </p:spPr>
        <p:txBody>
          <a:bodyPr>
            <a:spAutoFit/>
          </a:bodyPr>
          <a:lstStyle/>
          <a:p>
            <a:r>
              <a:rPr lang="en-GB" altLang="en-US" dirty="0">
                <a:latin typeface="Times New Roman" pitchFamily="18" charset="0"/>
              </a:rPr>
              <a:t>Large patches of scattered blood spots </a:t>
            </a:r>
          </a:p>
          <a:p>
            <a:r>
              <a:rPr lang="en-GB" altLang="en-US" dirty="0" err="1">
                <a:latin typeface="Times New Roman" pitchFamily="18" charset="0"/>
              </a:rPr>
              <a:t>Duże</a:t>
            </a:r>
            <a:r>
              <a:rPr lang="en-GB" altLang="en-US" dirty="0">
                <a:latin typeface="Times New Roman" pitchFamily="18" charset="0"/>
              </a:rPr>
              <a:t> </a:t>
            </a:r>
            <a:r>
              <a:rPr lang="en-GB" altLang="en-US" dirty="0" err="1">
                <a:latin typeface="Times New Roman" pitchFamily="18" charset="0"/>
              </a:rPr>
              <a:t>obszary</a:t>
            </a:r>
            <a:r>
              <a:rPr lang="en-GB" altLang="en-US" dirty="0">
                <a:latin typeface="Times New Roman" pitchFamily="18" charset="0"/>
              </a:rPr>
              <a:t> </a:t>
            </a:r>
            <a:r>
              <a:rPr lang="en-GB" altLang="en-US" dirty="0" err="1">
                <a:latin typeface="Times New Roman" pitchFamily="18" charset="0"/>
              </a:rPr>
              <a:t>wysypki</a:t>
            </a:r>
            <a:endParaRPr lang="en-GB" altLang="en-US" dirty="0">
              <a:latin typeface="Times New Roman" pitchFamily="18" charset="0"/>
            </a:endParaRPr>
          </a:p>
        </p:txBody>
      </p:sp>
      <p:pic>
        <p:nvPicPr>
          <p:cNvPr id="6" name="Picture 3" descr="R:\Processing\QA\PRODUCT QUALITY\Grading standards\Photos\Cropped Photos\Sealice Damage\ORD.jpg">
            <a:extLst>
              <a:ext uri="{FF2B5EF4-FFF2-40B4-BE49-F238E27FC236}">
                <a16:creationId xmlns:a16="http://schemas.microsoft.com/office/drawing/2014/main" id="{78CAAFA0-7B96-4A05-B45A-BE357DD56D0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411760" y="2897394"/>
            <a:ext cx="4064000" cy="270256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147795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MOWI PDF">
            <a:extLst>
              <a:ext uri="{FF2B5EF4-FFF2-40B4-BE49-F238E27FC236}">
                <a16:creationId xmlns:a16="http://schemas.microsoft.com/office/drawing/2014/main" id="{F31ED381-BFA8-49DB-AE4C-7C27CBC4EC39}"/>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39552" y="671017"/>
            <a:ext cx="1038225" cy="733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Rectangle 2">
            <a:extLst>
              <a:ext uri="{FF2B5EF4-FFF2-40B4-BE49-F238E27FC236}">
                <a16:creationId xmlns:a16="http://schemas.microsoft.com/office/drawing/2014/main" id="{D9C0824C-D22D-44BB-8032-291FB3C74864}"/>
              </a:ext>
            </a:extLst>
          </p:cNvPr>
          <p:cNvSpPr/>
          <p:nvPr/>
        </p:nvSpPr>
        <p:spPr>
          <a:xfrm>
            <a:off x="1331640" y="1404442"/>
            <a:ext cx="7488832" cy="369332"/>
          </a:xfrm>
          <a:prstGeom prst="rect">
            <a:avLst/>
          </a:prstGeom>
        </p:spPr>
        <p:txBody>
          <a:bodyPr wrap="square">
            <a:spAutoFit/>
          </a:bodyPr>
          <a:lstStyle/>
          <a:p>
            <a:r>
              <a:rPr lang="en-GB" altLang="en-US" b="1" kern="0" dirty="0">
                <a:ea typeface="ＭＳ Ｐゴシック"/>
              </a:rPr>
              <a:t>Sea Lice Damage: Rebate	</a:t>
            </a:r>
            <a:r>
              <a:rPr lang="en-GB" altLang="en-US" b="1" kern="0" dirty="0" err="1">
                <a:ea typeface="ＭＳ Ｐゴシック"/>
              </a:rPr>
              <a:t>Uszkodzenia</a:t>
            </a:r>
            <a:r>
              <a:rPr lang="en-GB" altLang="en-US" b="1" kern="0" dirty="0">
                <a:ea typeface="ＭＳ Ｐゴシック"/>
              </a:rPr>
              <a:t> od </a:t>
            </a:r>
            <a:r>
              <a:rPr lang="en-GB" altLang="en-US" b="1" kern="0" dirty="0" err="1">
                <a:ea typeface="ＭＳ Ｐゴシック"/>
              </a:rPr>
              <a:t>wszy</a:t>
            </a:r>
            <a:r>
              <a:rPr lang="en-GB" altLang="en-US" b="1" kern="0" dirty="0">
                <a:ea typeface="ＭＳ Ｐゴシック"/>
              </a:rPr>
              <a:t> </a:t>
            </a:r>
            <a:r>
              <a:rPr lang="en-GB" altLang="en-US" b="1" kern="0" dirty="0" err="1">
                <a:ea typeface="ＭＳ Ｐゴシック"/>
              </a:rPr>
              <a:t>morskiej</a:t>
            </a:r>
            <a:r>
              <a:rPr lang="en-GB" altLang="en-US" b="1" kern="0" dirty="0">
                <a:ea typeface="ＭＳ Ｐゴシック"/>
              </a:rPr>
              <a:t>: Do </a:t>
            </a:r>
            <a:r>
              <a:rPr lang="en-GB" altLang="en-US" b="1" kern="0" dirty="0" err="1">
                <a:ea typeface="ＭＳ Ｐゴシック"/>
              </a:rPr>
              <a:t>odrzucenia</a:t>
            </a:r>
            <a:endParaRPr lang="en-GB" dirty="0"/>
          </a:p>
        </p:txBody>
      </p:sp>
      <p:pic>
        <p:nvPicPr>
          <p:cNvPr id="4" name="Picture 2">
            <a:extLst>
              <a:ext uri="{FF2B5EF4-FFF2-40B4-BE49-F238E27FC236}">
                <a16:creationId xmlns:a16="http://schemas.microsoft.com/office/drawing/2014/main" id="{23462008-3D11-463E-84E4-55CA74B80AA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9750" y="2206975"/>
            <a:ext cx="8064500" cy="36965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 name="Picture 3">
            <a:extLst>
              <a:ext uri="{FF2B5EF4-FFF2-40B4-BE49-F238E27FC236}">
                <a16:creationId xmlns:a16="http://schemas.microsoft.com/office/drawing/2014/main" id="{D37E8E26-3063-4234-A96B-676317C6E380}"/>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55576" y="2427010"/>
            <a:ext cx="5447308" cy="32565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186862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MOWI PDF">
            <a:extLst>
              <a:ext uri="{FF2B5EF4-FFF2-40B4-BE49-F238E27FC236}">
                <a16:creationId xmlns:a16="http://schemas.microsoft.com/office/drawing/2014/main" id="{6EABEA9A-C21C-40B8-9784-0C905EE2724C}"/>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39552" y="671017"/>
            <a:ext cx="1038225" cy="733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Rectangle 2">
            <a:extLst>
              <a:ext uri="{FF2B5EF4-FFF2-40B4-BE49-F238E27FC236}">
                <a16:creationId xmlns:a16="http://schemas.microsoft.com/office/drawing/2014/main" id="{EDE270A3-44C4-4C99-997E-B3C28DCE5FC7}"/>
              </a:ext>
            </a:extLst>
          </p:cNvPr>
          <p:cNvSpPr/>
          <p:nvPr/>
        </p:nvSpPr>
        <p:spPr>
          <a:xfrm>
            <a:off x="360115" y="1409800"/>
            <a:ext cx="8640960" cy="646331"/>
          </a:xfrm>
          <a:prstGeom prst="rect">
            <a:avLst/>
          </a:prstGeom>
        </p:spPr>
        <p:txBody>
          <a:bodyPr wrap="square">
            <a:spAutoFit/>
          </a:bodyPr>
          <a:lstStyle/>
          <a:p>
            <a:pPr algn="ctr"/>
            <a:r>
              <a:rPr lang="en-GB" altLang="en-US" b="1" kern="0" dirty="0">
                <a:ea typeface="ＭＳ Ｐゴシック"/>
              </a:rPr>
              <a:t>Sea Lice Damage: Destroyed Fish</a:t>
            </a:r>
          </a:p>
          <a:p>
            <a:pPr algn="ctr"/>
            <a:r>
              <a:rPr lang="en-GB" altLang="en-US" b="1" kern="0" dirty="0" err="1">
                <a:ea typeface="ＭＳ Ｐゴシック"/>
              </a:rPr>
              <a:t>Uszkodzenie</a:t>
            </a:r>
            <a:r>
              <a:rPr lang="en-GB" altLang="en-US" b="1" kern="0" dirty="0">
                <a:ea typeface="ＭＳ Ｐゴシック"/>
              </a:rPr>
              <a:t> od </a:t>
            </a:r>
            <a:r>
              <a:rPr lang="en-GB" altLang="en-US" b="1" kern="0" dirty="0" err="1">
                <a:ea typeface="ＭＳ Ｐゴシック"/>
              </a:rPr>
              <a:t>wszy</a:t>
            </a:r>
            <a:r>
              <a:rPr lang="en-GB" altLang="en-US" b="1" kern="0" dirty="0">
                <a:ea typeface="ＭＳ Ｐゴシック"/>
              </a:rPr>
              <a:t> </a:t>
            </a:r>
            <a:r>
              <a:rPr lang="en-GB" altLang="en-US" b="1" kern="0" dirty="0" err="1">
                <a:ea typeface="ＭＳ Ｐゴシック"/>
              </a:rPr>
              <a:t>morskiej</a:t>
            </a:r>
            <a:r>
              <a:rPr lang="en-GB" altLang="en-US" b="1" kern="0" dirty="0">
                <a:ea typeface="ＭＳ Ｐゴシック"/>
              </a:rPr>
              <a:t>: </a:t>
            </a:r>
            <a:r>
              <a:rPr lang="en-GB" altLang="en-US" b="1" kern="0" dirty="0" err="1">
                <a:ea typeface="ＭＳ Ｐゴシック"/>
              </a:rPr>
              <a:t>Ryba</a:t>
            </a:r>
            <a:r>
              <a:rPr lang="en-GB" altLang="en-US" b="1" kern="0" dirty="0">
                <a:ea typeface="ＭＳ Ｐゴシック"/>
              </a:rPr>
              <a:t> </a:t>
            </a:r>
            <a:r>
              <a:rPr lang="en-GB" altLang="en-US" b="1" kern="0" dirty="0" err="1">
                <a:ea typeface="ＭＳ Ｐゴシック"/>
              </a:rPr>
              <a:t>przeznaczona</a:t>
            </a:r>
            <a:r>
              <a:rPr lang="en-GB" altLang="en-US" b="1" kern="0" dirty="0">
                <a:ea typeface="ＭＳ Ｐゴシック"/>
              </a:rPr>
              <a:t> do </a:t>
            </a:r>
            <a:r>
              <a:rPr lang="en-GB" altLang="en-US" b="1" kern="0" dirty="0" err="1">
                <a:ea typeface="ＭＳ Ｐゴシック"/>
              </a:rPr>
              <a:t>zniszczenia</a:t>
            </a:r>
            <a:endParaRPr lang="en-GB" dirty="0"/>
          </a:p>
        </p:txBody>
      </p:sp>
      <p:pic>
        <p:nvPicPr>
          <p:cNvPr id="4" name="Picture 2">
            <a:extLst>
              <a:ext uri="{FF2B5EF4-FFF2-40B4-BE49-F238E27FC236}">
                <a16:creationId xmlns:a16="http://schemas.microsoft.com/office/drawing/2014/main" id="{F7B2D053-174C-425F-97C2-6139AED9AFA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3528" y="2492896"/>
            <a:ext cx="8512690" cy="28316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 name="Picture 3">
            <a:extLst>
              <a:ext uri="{FF2B5EF4-FFF2-40B4-BE49-F238E27FC236}">
                <a16:creationId xmlns:a16="http://schemas.microsoft.com/office/drawing/2014/main" id="{5E24AE14-A7B0-491C-9A62-4206CDE0995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403648" y="2204864"/>
            <a:ext cx="5287962" cy="3581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3433938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MOWI PDF">
            <a:extLst>
              <a:ext uri="{FF2B5EF4-FFF2-40B4-BE49-F238E27FC236}">
                <a16:creationId xmlns:a16="http://schemas.microsoft.com/office/drawing/2014/main" id="{FA310D64-6511-4561-9A8C-AD15E483248E}"/>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39552" y="671017"/>
            <a:ext cx="1038225" cy="733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Rectangle 2">
            <a:extLst>
              <a:ext uri="{FF2B5EF4-FFF2-40B4-BE49-F238E27FC236}">
                <a16:creationId xmlns:a16="http://schemas.microsoft.com/office/drawing/2014/main" id="{6FE477BA-CA7F-4162-B452-CE254FA69C02}"/>
              </a:ext>
            </a:extLst>
          </p:cNvPr>
          <p:cNvSpPr/>
          <p:nvPr/>
        </p:nvSpPr>
        <p:spPr>
          <a:xfrm>
            <a:off x="1763688" y="1424177"/>
            <a:ext cx="7056784" cy="369332"/>
          </a:xfrm>
          <a:prstGeom prst="rect">
            <a:avLst/>
          </a:prstGeom>
        </p:spPr>
        <p:txBody>
          <a:bodyPr wrap="square">
            <a:spAutoFit/>
          </a:bodyPr>
          <a:lstStyle/>
          <a:p>
            <a:r>
              <a:rPr lang="en-GB" altLang="en-US" b="1" kern="0" dirty="0">
                <a:ea typeface="ＭＳ Ｐゴシック"/>
              </a:rPr>
              <a:t>Scale Loss: Ordinary 	</a:t>
            </a:r>
            <a:r>
              <a:rPr lang="en-GB" altLang="en-US" b="1" kern="0" dirty="0" err="1">
                <a:ea typeface="ＭＳ Ｐゴシック"/>
              </a:rPr>
              <a:t>Utrata</a:t>
            </a:r>
            <a:r>
              <a:rPr lang="en-GB" altLang="en-US" b="1" kern="0" dirty="0">
                <a:ea typeface="ＭＳ Ｐゴシック"/>
              </a:rPr>
              <a:t> </a:t>
            </a:r>
            <a:r>
              <a:rPr lang="en-GB" altLang="en-US" b="1" kern="0" dirty="0" err="1">
                <a:ea typeface="ＭＳ Ｐゴシック"/>
              </a:rPr>
              <a:t>łusek</a:t>
            </a:r>
            <a:r>
              <a:rPr lang="en-GB" altLang="en-US" b="1" kern="0" dirty="0">
                <a:ea typeface="ＭＳ Ｐゴシック"/>
              </a:rPr>
              <a:t>: </a:t>
            </a:r>
            <a:r>
              <a:rPr lang="en-GB" altLang="en-US" b="1" kern="0" dirty="0" err="1">
                <a:ea typeface="ＭＳ Ｐゴシック"/>
              </a:rPr>
              <a:t>Zwykła</a:t>
            </a:r>
            <a:endParaRPr lang="en-GB" dirty="0"/>
          </a:p>
        </p:txBody>
      </p:sp>
      <p:pic>
        <p:nvPicPr>
          <p:cNvPr id="4" name="Picture 6">
            <a:extLst>
              <a:ext uri="{FF2B5EF4-FFF2-40B4-BE49-F238E27FC236}">
                <a16:creationId xmlns:a16="http://schemas.microsoft.com/office/drawing/2014/main" id="{36821459-5093-4585-9A9E-A662A615782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31640" y="1913064"/>
            <a:ext cx="6265193" cy="39944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flat" cmpd="sng">
                <a:solidFill>
                  <a:schemeClr val="tx1"/>
                </a:solidFill>
                <a:prstDash val="solid"/>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Rectangle 4">
            <a:extLst>
              <a:ext uri="{FF2B5EF4-FFF2-40B4-BE49-F238E27FC236}">
                <a16:creationId xmlns:a16="http://schemas.microsoft.com/office/drawing/2014/main" id="{00CC6149-2EB5-4421-B5B1-11B8F4835553}"/>
              </a:ext>
            </a:extLst>
          </p:cNvPr>
          <p:cNvSpPr/>
          <p:nvPr/>
        </p:nvSpPr>
        <p:spPr>
          <a:xfrm>
            <a:off x="2310804" y="6046147"/>
            <a:ext cx="4522392" cy="307777"/>
          </a:xfrm>
          <a:prstGeom prst="rect">
            <a:avLst/>
          </a:prstGeom>
        </p:spPr>
        <p:txBody>
          <a:bodyPr wrap="none">
            <a:spAutoFit/>
          </a:bodyPr>
          <a:lstStyle/>
          <a:p>
            <a:pPr lvl="0" algn="ctr" eaLnBrk="0" fontAlgn="base" hangingPunct="0">
              <a:spcBef>
                <a:spcPct val="0"/>
              </a:spcBef>
              <a:spcAft>
                <a:spcPct val="0"/>
              </a:spcAft>
              <a:defRPr/>
            </a:pPr>
            <a:r>
              <a:rPr lang="pl-PL" sz="1400" b="1" dirty="0">
                <a:solidFill>
                  <a:srgbClr val="808080"/>
                </a:solidFill>
                <a:latin typeface="Arial" charset="0"/>
                <a:ea typeface="ＭＳ Ｐゴシック" pitchFamily="1" charset="-128"/>
              </a:rPr>
              <a:t>WIĘCEJ, NIŻ 10% PO KAŻDEJ STRONIE - ZWYKŁA</a:t>
            </a:r>
            <a:endParaRPr lang="en-GB" sz="1400" b="1" dirty="0">
              <a:solidFill>
                <a:srgbClr val="808080"/>
              </a:solidFill>
              <a:latin typeface="Arial" charset="0"/>
              <a:ea typeface="ＭＳ Ｐゴシック" pitchFamily="1" charset="-128"/>
            </a:endParaRPr>
          </a:p>
        </p:txBody>
      </p:sp>
    </p:spTree>
    <p:extLst>
      <p:ext uri="{BB962C8B-B14F-4D97-AF65-F5344CB8AC3E}">
        <p14:creationId xmlns:p14="http://schemas.microsoft.com/office/powerpoint/2010/main" val="327639635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MOWI PDF">
            <a:extLst>
              <a:ext uri="{FF2B5EF4-FFF2-40B4-BE49-F238E27FC236}">
                <a16:creationId xmlns:a16="http://schemas.microsoft.com/office/drawing/2014/main" id="{A3ABAD2E-E733-49C1-B3B9-F6DB63BB964B}"/>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39552" y="671017"/>
            <a:ext cx="1038225" cy="733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Rectangle 2">
            <a:extLst>
              <a:ext uri="{FF2B5EF4-FFF2-40B4-BE49-F238E27FC236}">
                <a16:creationId xmlns:a16="http://schemas.microsoft.com/office/drawing/2014/main" id="{D80DA5AD-F297-4048-AE2D-531DE43F4454}"/>
              </a:ext>
            </a:extLst>
          </p:cNvPr>
          <p:cNvSpPr/>
          <p:nvPr/>
        </p:nvSpPr>
        <p:spPr>
          <a:xfrm>
            <a:off x="2084487" y="1219776"/>
            <a:ext cx="4538422" cy="369332"/>
          </a:xfrm>
          <a:prstGeom prst="rect">
            <a:avLst/>
          </a:prstGeom>
        </p:spPr>
        <p:txBody>
          <a:bodyPr wrap="none">
            <a:spAutoFit/>
          </a:bodyPr>
          <a:lstStyle/>
          <a:p>
            <a:r>
              <a:rPr lang="en-GB" altLang="en-US" b="1" kern="0" dirty="0">
                <a:ea typeface="ＭＳ Ｐゴシック"/>
              </a:rPr>
              <a:t>Scale Loss: Ordinary         </a:t>
            </a:r>
            <a:r>
              <a:rPr lang="en-GB" altLang="en-US" b="1" kern="0" dirty="0" err="1">
                <a:ea typeface="ＭＳ Ｐゴシック"/>
              </a:rPr>
              <a:t>Utrata</a:t>
            </a:r>
            <a:r>
              <a:rPr lang="en-GB" altLang="en-US" b="1" kern="0" dirty="0">
                <a:ea typeface="ＭＳ Ｐゴシック"/>
              </a:rPr>
              <a:t> </a:t>
            </a:r>
            <a:r>
              <a:rPr lang="en-GB" altLang="en-US" b="1" kern="0" dirty="0" err="1">
                <a:ea typeface="ＭＳ Ｐゴシック"/>
              </a:rPr>
              <a:t>łusek</a:t>
            </a:r>
            <a:r>
              <a:rPr lang="en-GB" altLang="en-US" b="1" kern="0" dirty="0">
                <a:ea typeface="ＭＳ Ｐゴシック"/>
              </a:rPr>
              <a:t>: </a:t>
            </a:r>
            <a:r>
              <a:rPr lang="en-GB" altLang="en-US" b="1" kern="0" dirty="0" err="1">
                <a:ea typeface="ＭＳ Ｐゴシック"/>
              </a:rPr>
              <a:t>Zwykła</a:t>
            </a:r>
            <a:endParaRPr lang="en-GB" dirty="0"/>
          </a:p>
        </p:txBody>
      </p:sp>
      <p:pic>
        <p:nvPicPr>
          <p:cNvPr id="4" name="Picture 2" descr="R:\Processing\QA\PRODUCT QUALITY\Grading standards\Photos\Cropped Photos\Scale loss\ORD.jpg">
            <a:extLst>
              <a:ext uri="{FF2B5EF4-FFF2-40B4-BE49-F238E27FC236}">
                <a16:creationId xmlns:a16="http://schemas.microsoft.com/office/drawing/2014/main" id="{30E7F066-52D2-4286-821B-AE42141FB82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9552" y="3083764"/>
            <a:ext cx="7836164" cy="2664296"/>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3" descr="R:\Processing\QA\PRODUCT QUALITY\Grading standards\Photos\Cropped Photos\Scale loss\ORD2.jpg">
            <a:extLst>
              <a:ext uri="{FF2B5EF4-FFF2-40B4-BE49-F238E27FC236}">
                <a16:creationId xmlns:a16="http://schemas.microsoft.com/office/drawing/2014/main" id="{E4C682C9-3DC9-4F15-A445-337B0E7F5BB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763688" y="2992012"/>
            <a:ext cx="6177849" cy="3108151"/>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5">
            <a:extLst>
              <a:ext uri="{FF2B5EF4-FFF2-40B4-BE49-F238E27FC236}">
                <a16:creationId xmlns:a16="http://schemas.microsoft.com/office/drawing/2014/main" id="{BBBC235E-6E42-4341-8FEF-563534021432}"/>
              </a:ext>
            </a:extLst>
          </p:cNvPr>
          <p:cNvSpPr/>
          <p:nvPr/>
        </p:nvSpPr>
        <p:spPr>
          <a:xfrm>
            <a:off x="1257331" y="1773774"/>
            <a:ext cx="4572000" cy="1200329"/>
          </a:xfrm>
          <a:prstGeom prst="rect">
            <a:avLst/>
          </a:prstGeom>
        </p:spPr>
        <p:txBody>
          <a:bodyPr>
            <a:spAutoFit/>
          </a:bodyPr>
          <a:lstStyle/>
          <a:p>
            <a:r>
              <a:rPr lang="en-GB" altLang="en-US" dirty="0">
                <a:latin typeface="Times New Roman" pitchFamily="18" charset="0"/>
              </a:rPr>
              <a:t>Obvious scale loss. Typically greater than 10% on each side.</a:t>
            </a:r>
          </a:p>
          <a:p>
            <a:r>
              <a:rPr lang="pl-PL" altLang="en-US" dirty="0">
                <a:latin typeface="Times New Roman" pitchFamily="18" charset="0"/>
              </a:rPr>
              <a:t>Widoczna utrata łusek. Przeważnie więcej, niż 10% po każdej stronie. </a:t>
            </a:r>
          </a:p>
        </p:txBody>
      </p:sp>
    </p:spTree>
    <p:extLst>
      <p:ext uri="{BB962C8B-B14F-4D97-AF65-F5344CB8AC3E}">
        <p14:creationId xmlns:p14="http://schemas.microsoft.com/office/powerpoint/2010/main" val="6706214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MOWI PDF">
            <a:extLst>
              <a:ext uri="{FF2B5EF4-FFF2-40B4-BE49-F238E27FC236}">
                <a16:creationId xmlns:a16="http://schemas.microsoft.com/office/drawing/2014/main" id="{6E7891DC-2B6A-4637-86FC-910737C3FA26}"/>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39552" y="671017"/>
            <a:ext cx="1038225" cy="733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Rectangle 2">
            <a:extLst>
              <a:ext uri="{FF2B5EF4-FFF2-40B4-BE49-F238E27FC236}">
                <a16:creationId xmlns:a16="http://schemas.microsoft.com/office/drawing/2014/main" id="{03A0E9B3-1B15-48D6-A583-C07B2EAED708}"/>
              </a:ext>
            </a:extLst>
          </p:cNvPr>
          <p:cNvSpPr/>
          <p:nvPr/>
        </p:nvSpPr>
        <p:spPr>
          <a:xfrm>
            <a:off x="2306191" y="853063"/>
            <a:ext cx="5670376" cy="369332"/>
          </a:xfrm>
          <a:prstGeom prst="rect">
            <a:avLst/>
          </a:prstGeom>
        </p:spPr>
        <p:txBody>
          <a:bodyPr wrap="square">
            <a:spAutoFit/>
          </a:bodyPr>
          <a:lstStyle/>
          <a:p>
            <a:r>
              <a:rPr lang="en-GB" altLang="en-US" b="1" kern="0" dirty="0">
                <a:ea typeface="ＭＳ Ｐゴシック"/>
              </a:rPr>
              <a:t>Scale Loss: Ordinary	</a:t>
            </a:r>
            <a:r>
              <a:rPr lang="en-GB" altLang="en-US" b="1" kern="0" dirty="0" err="1">
                <a:ea typeface="ＭＳ Ｐゴシック"/>
              </a:rPr>
              <a:t>Utrata</a:t>
            </a:r>
            <a:r>
              <a:rPr lang="en-GB" altLang="en-US" b="1" kern="0" dirty="0">
                <a:ea typeface="ＭＳ Ｐゴシック"/>
              </a:rPr>
              <a:t> </a:t>
            </a:r>
            <a:r>
              <a:rPr lang="en-GB" altLang="en-US" b="1" kern="0" dirty="0" err="1">
                <a:ea typeface="ＭＳ Ｐゴシック"/>
              </a:rPr>
              <a:t>lusek</a:t>
            </a:r>
            <a:r>
              <a:rPr lang="en-GB" altLang="en-US" b="1" kern="0" dirty="0">
                <a:ea typeface="ＭＳ Ｐゴシック"/>
              </a:rPr>
              <a:t>: </a:t>
            </a:r>
            <a:r>
              <a:rPr lang="en-GB" altLang="en-US" b="1" kern="0" dirty="0" err="1">
                <a:ea typeface="ＭＳ Ｐゴシック"/>
              </a:rPr>
              <a:t>Zwykla</a:t>
            </a:r>
            <a:endParaRPr lang="en-GB" dirty="0"/>
          </a:p>
        </p:txBody>
      </p:sp>
      <p:pic>
        <p:nvPicPr>
          <p:cNvPr id="4" name="Picture 2" descr="R:\Processing\QA\PRODUCT QUALITY\Grading standards\Photos\Cropped Photos\Scale loss\ORD5.jpg">
            <a:extLst>
              <a:ext uri="{FF2B5EF4-FFF2-40B4-BE49-F238E27FC236}">
                <a16:creationId xmlns:a16="http://schemas.microsoft.com/office/drawing/2014/main" id="{BB5A7A78-BC24-46A8-92BD-0DEC369AC02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69268" y="2480053"/>
            <a:ext cx="7556205" cy="2200744"/>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3" descr="R:\Processing\QA\PRODUCT QUALITY\Grading standards\Photos\Cropped Photos\Scale loss\ORD6.jpg">
            <a:extLst>
              <a:ext uri="{FF2B5EF4-FFF2-40B4-BE49-F238E27FC236}">
                <a16:creationId xmlns:a16="http://schemas.microsoft.com/office/drawing/2014/main" id="{8B074229-EE44-4281-A9EE-0337E80E746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540000" y="3068960"/>
            <a:ext cx="4064000" cy="2839720"/>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5">
            <a:extLst>
              <a:ext uri="{FF2B5EF4-FFF2-40B4-BE49-F238E27FC236}">
                <a16:creationId xmlns:a16="http://schemas.microsoft.com/office/drawing/2014/main" id="{42506F42-3991-448E-8134-E3BDB528436A}"/>
              </a:ext>
            </a:extLst>
          </p:cNvPr>
          <p:cNvSpPr/>
          <p:nvPr/>
        </p:nvSpPr>
        <p:spPr>
          <a:xfrm>
            <a:off x="755576" y="1530873"/>
            <a:ext cx="5848424" cy="646331"/>
          </a:xfrm>
          <a:prstGeom prst="rect">
            <a:avLst/>
          </a:prstGeom>
        </p:spPr>
        <p:txBody>
          <a:bodyPr wrap="square">
            <a:spAutoFit/>
          </a:bodyPr>
          <a:lstStyle/>
          <a:p>
            <a:endParaRPr lang="en-GB" dirty="0"/>
          </a:p>
          <a:p>
            <a:r>
              <a:rPr lang="en-GB" dirty="0"/>
              <a:t>Red Patch of Flesh Visible where scales have been lost</a:t>
            </a:r>
          </a:p>
        </p:txBody>
      </p:sp>
    </p:spTree>
    <p:extLst>
      <p:ext uri="{BB962C8B-B14F-4D97-AF65-F5344CB8AC3E}">
        <p14:creationId xmlns:p14="http://schemas.microsoft.com/office/powerpoint/2010/main" val="23980298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MOWI PDF">
            <a:extLst>
              <a:ext uri="{FF2B5EF4-FFF2-40B4-BE49-F238E27FC236}">
                <a16:creationId xmlns:a16="http://schemas.microsoft.com/office/drawing/2014/main" id="{AD698D44-EBE0-443C-8D45-BDEC4012728A}"/>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39552" y="671017"/>
            <a:ext cx="1038225" cy="733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Rectangle 2">
            <a:extLst>
              <a:ext uri="{FF2B5EF4-FFF2-40B4-BE49-F238E27FC236}">
                <a16:creationId xmlns:a16="http://schemas.microsoft.com/office/drawing/2014/main" id="{9253F063-B0DE-4B35-BFA5-335563F0DC31}"/>
              </a:ext>
            </a:extLst>
          </p:cNvPr>
          <p:cNvSpPr/>
          <p:nvPr/>
        </p:nvSpPr>
        <p:spPr>
          <a:xfrm>
            <a:off x="2123728" y="1196752"/>
            <a:ext cx="5904656" cy="369332"/>
          </a:xfrm>
          <a:prstGeom prst="rect">
            <a:avLst/>
          </a:prstGeom>
        </p:spPr>
        <p:txBody>
          <a:bodyPr wrap="square">
            <a:spAutoFit/>
          </a:bodyPr>
          <a:lstStyle/>
          <a:p>
            <a:r>
              <a:rPr lang="en-GB" altLang="en-US" b="1" kern="0" dirty="0">
                <a:ea typeface="ＭＳ Ｐゴシック"/>
              </a:rPr>
              <a:t>Scale Loss: Ordinary	</a:t>
            </a:r>
            <a:r>
              <a:rPr lang="en-GB" altLang="en-US" b="1" kern="0" dirty="0" err="1">
                <a:ea typeface="ＭＳ Ｐゴシック"/>
              </a:rPr>
              <a:t>Utrata</a:t>
            </a:r>
            <a:r>
              <a:rPr lang="en-GB" altLang="en-US" b="1" kern="0" dirty="0">
                <a:ea typeface="ＭＳ Ｐゴシック"/>
              </a:rPr>
              <a:t> </a:t>
            </a:r>
            <a:r>
              <a:rPr lang="en-GB" altLang="en-US" b="1" kern="0" dirty="0" err="1">
                <a:ea typeface="ＭＳ Ｐゴシック"/>
              </a:rPr>
              <a:t>lusek</a:t>
            </a:r>
            <a:r>
              <a:rPr lang="en-GB" altLang="en-US" b="1" kern="0" dirty="0">
                <a:ea typeface="ＭＳ Ｐゴシック"/>
              </a:rPr>
              <a:t>: </a:t>
            </a:r>
            <a:r>
              <a:rPr lang="en-GB" altLang="en-US" b="1" kern="0" dirty="0" err="1">
                <a:ea typeface="ＭＳ Ｐゴシック"/>
              </a:rPr>
              <a:t>Zwykla</a:t>
            </a:r>
            <a:endParaRPr lang="en-GB" dirty="0"/>
          </a:p>
        </p:txBody>
      </p:sp>
      <p:pic>
        <p:nvPicPr>
          <p:cNvPr id="4" name="Picture 2" descr="R:\Processing\QA\PRODUCT QUALITY\Grading standards\Photos\Cropped Photos\Scale loss\ORD3.jpg">
            <a:extLst>
              <a:ext uri="{FF2B5EF4-FFF2-40B4-BE49-F238E27FC236}">
                <a16:creationId xmlns:a16="http://schemas.microsoft.com/office/drawing/2014/main" id="{E6F3B045-F768-45B9-B15C-E0F0A90449E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3568" y="2276872"/>
            <a:ext cx="7763529" cy="2342356"/>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3" descr="R:\Processing\QA\PRODUCT QUALITY\Grading standards\Photos\Cropped Photos\Scale loss\ORD4.jpg">
            <a:extLst>
              <a:ext uri="{FF2B5EF4-FFF2-40B4-BE49-F238E27FC236}">
                <a16:creationId xmlns:a16="http://schemas.microsoft.com/office/drawing/2014/main" id="{33CCB5D1-C0E9-48CC-B8DB-E52C93D797C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325196" y="2438514"/>
            <a:ext cx="4480272" cy="248655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35681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MOWI PDF">
            <a:extLst>
              <a:ext uri="{FF2B5EF4-FFF2-40B4-BE49-F238E27FC236}">
                <a16:creationId xmlns:a16="http://schemas.microsoft.com/office/drawing/2014/main" id="{566C39A2-A13C-444B-9929-3C023C742297}"/>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39552" y="671017"/>
            <a:ext cx="1038225" cy="733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Rectangle 2">
            <a:extLst>
              <a:ext uri="{FF2B5EF4-FFF2-40B4-BE49-F238E27FC236}">
                <a16:creationId xmlns:a16="http://schemas.microsoft.com/office/drawing/2014/main" id="{750E0AFD-49E2-472E-8D25-35B50FCB46C4}"/>
              </a:ext>
            </a:extLst>
          </p:cNvPr>
          <p:cNvSpPr/>
          <p:nvPr/>
        </p:nvSpPr>
        <p:spPr>
          <a:xfrm>
            <a:off x="1979712" y="1372126"/>
            <a:ext cx="5688632" cy="369332"/>
          </a:xfrm>
          <a:prstGeom prst="rect">
            <a:avLst/>
          </a:prstGeom>
        </p:spPr>
        <p:txBody>
          <a:bodyPr wrap="square">
            <a:spAutoFit/>
          </a:bodyPr>
          <a:lstStyle/>
          <a:p>
            <a:r>
              <a:rPr lang="en-GB" altLang="en-US" b="1" kern="0" dirty="0">
                <a:ea typeface="ＭＳ Ｐゴシック"/>
              </a:rPr>
              <a:t>Lesions: Ordinary 		</a:t>
            </a:r>
            <a:r>
              <a:rPr lang="en-GB" altLang="en-US" b="1" kern="0" dirty="0" err="1">
                <a:ea typeface="ＭＳ Ｐゴシック"/>
              </a:rPr>
              <a:t>Zmiany</a:t>
            </a:r>
            <a:r>
              <a:rPr lang="en-GB" altLang="en-US" b="1" kern="0" dirty="0">
                <a:ea typeface="ＭＳ Ｐゴシック"/>
              </a:rPr>
              <a:t>: </a:t>
            </a:r>
            <a:r>
              <a:rPr lang="en-GB" altLang="en-US" b="1" kern="0" dirty="0" err="1">
                <a:ea typeface="ＭＳ Ｐゴシック"/>
              </a:rPr>
              <a:t>Zwykła</a:t>
            </a:r>
            <a:endParaRPr lang="en-GB" dirty="0"/>
          </a:p>
        </p:txBody>
      </p:sp>
      <p:pic>
        <p:nvPicPr>
          <p:cNvPr id="4" name="Picture 2">
            <a:extLst>
              <a:ext uri="{FF2B5EF4-FFF2-40B4-BE49-F238E27FC236}">
                <a16:creationId xmlns:a16="http://schemas.microsoft.com/office/drawing/2014/main" id="{979D8C76-1BC6-4C96-969A-DBF5017789CC}"/>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39552" y="2947913"/>
            <a:ext cx="8064500" cy="33440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Rectangle 4">
            <a:extLst>
              <a:ext uri="{FF2B5EF4-FFF2-40B4-BE49-F238E27FC236}">
                <a16:creationId xmlns:a16="http://schemas.microsoft.com/office/drawing/2014/main" id="{7B85F47A-991C-4B42-96FF-4E194B65363B}"/>
              </a:ext>
            </a:extLst>
          </p:cNvPr>
          <p:cNvSpPr/>
          <p:nvPr/>
        </p:nvSpPr>
        <p:spPr>
          <a:xfrm>
            <a:off x="2285802" y="1883020"/>
            <a:ext cx="4572000" cy="923330"/>
          </a:xfrm>
          <a:prstGeom prst="rect">
            <a:avLst/>
          </a:prstGeom>
        </p:spPr>
        <p:txBody>
          <a:bodyPr>
            <a:spAutoFit/>
          </a:bodyPr>
          <a:lstStyle/>
          <a:p>
            <a:r>
              <a:rPr lang="en-GB" altLang="en-US" dirty="0">
                <a:latin typeface="Times New Roman" pitchFamily="18" charset="0"/>
              </a:rPr>
              <a:t>Lesions visible up to size of 50p piece </a:t>
            </a:r>
          </a:p>
          <a:p>
            <a:r>
              <a:rPr lang="pl-PL" altLang="en-US" dirty="0">
                <a:latin typeface="Times New Roman" pitchFamily="18" charset="0"/>
              </a:rPr>
              <a:t>Widoczne zmiany do rozmiaru wielkości monety 50 pensów</a:t>
            </a:r>
          </a:p>
        </p:txBody>
      </p:sp>
    </p:spTree>
    <p:extLst>
      <p:ext uri="{BB962C8B-B14F-4D97-AF65-F5344CB8AC3E}">
        <p14:creationId xmlns:p14="http://schemas.microsoft.com/office/powerpoint/2010/main" val="283494888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MOWI PDF">
            <a:extLst>
              <a:ext uri="{FF2B5EF4-FFF2-40B4-BE49-F238E27FC236}">
                <a16:creationId xmlns:a16="http://schemas.microsoft.com/office/drawing/2014/main" id="{D4A27F53-666E-444B-AD9B-D2F0FFA2837A}"/>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39552" y="671017"/>
            <a:ext cx="1038225" cy="733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Rectangle 2">
            <a:extLst>
              <a:ext uri="{FF2B5EF4-FFF2-40B4-BE49-F238E27FC236}">
                <a16:creationId xmlns:a16="http://schemas.microsoft.com/office/drawing/2014/main" id="{750A894C-11E2-4F58-8BE5-D0C86DD5D220}"/>
              </a:ext>
            </a:extLst>
          </p:cNvPr>
          <p:cNvSpPr/>
          <p:nvPr/>
        </p:nvSpPr>
        <p:spPr>
          <a:xfrm>
            <a:off x="2051720" y="1414652"/>
            <a:ext cx="5382344" cy="369332"/>
          </a:xfrm>
          <a:prstGeom prst="rect">
            <a:avLst/>
          </a:prstGeom>
        </p:spPr>
        <p:txBody>
          <a:bodyPr wrap="square">
            <a:spAutoFit/>
          </a:bodyPr>
          <a:lstStyle/>
          <a:p>
            <a:r>
              <a:rPr lang="en-GB" altLang="en-US" b="1" kern="0" dirty="0">
                <a:ea typeface="ＭＳ Ｐゴシック"/>
              </a:rPr>
              <a:t>Lesions: Rebate  		</a:t>
            </a:r>
            <a:r>
              <a:rPr lang="en-GB" altLang="en-US" b="1" kern="0" dirty="0" err="1">
                <a:ea typeface="ＭＳ Ｐゴシック"/>
              </a:rPr>
              <a:t>Zmiany</a:t>
            </a:r>
            <a:r>
              <a:rPr lang="en-GB" altLang="en-US" b="1" kern="0" dirty="0">
                <a:ea typeface="ＭＳ Ｐゴシック"/>
              </a:rPr>
              <a:t>: Do </a:t>
            </a:r>
            <a:r>
              <a:rPr lang="en-GB" altLang="en-US" b="1" kern="0" dirty="0" err="1">
                <a:ea typeface="ＭＳ Ｐゴシック"/>
              </a:rPr>
              <a:t>odrzucenia</a:t>
            </a:r>
            <a:endParaRPr lang="en-GB" dirty="0"/>
          </a:p>
        </p:txBody>
      </p:sp>
      <p:pic>
        <p:nvPicPr>
          <p:cNvPr id="4" name="Picture 2">
            <a:extLst>
              <a:ext uri="{FF2B5EF4-FFF2-40B4-BE49-F238E27FC236}">
                <a16:creationId xmlns:a16="http://schemas.microsoft.com/office/drawing/2014/main" id="{57C9E198-1BC4-4558-AFA8-B9FB8BAA50C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5542" y="3069898"/>
            <a:ext cx="7754700" cy="311708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Rectangle 4">
            <a:extLst>
              <a:ext uri="{FF2B5EF4-FFF2-40B4-BE49-F238E27FC236}">
                <a16:creationId xmlns:a16="http://schemas.microsoft.com/office/drawing/2014/main" id="{41589ACD-DF4E-45E0-906A-240F5174417A}"/>
              </a:ext>
            </a:extLst>
          </p:cNvPr>
          <p:cNvSpPr/>
          <p:nvPr/>
        </p:nvSpPr>
        <p:spPr>
          <a:xfrm>
            <a:off x="2627784" y="2030610"/>
            <a:ext cx="4572000" cy="923330"/>
          </a:xfrm>
          <a:prstGeom prst="rect">
            <a:avLst/>
          </a:prstGeom>
        </p:spPr>
        <p:txBody>
          <a:bodyPr>
            <a:spAutoFit/>
          </a:bodyPr>
          <a:lstStyle/>
          <a:p>
            <a:r>
              <a:rPr lang="en-GB" altLang="en-US" dirty="0">
                <a:latin typeface="Times New Roman" pitchFamily="18" charset="0"/>
              </a:rPr>
              <a:t>Lesion with flesh </a:t>
            </a:r>
            <a:r>
              <a:rPr lang="en-GB" altLang="en-US" dirty="0" err="1">
                <a:latin typeface="Times New Roman" pitchFamily="18" charset="0"/>
              </a:rPr>
              <a:t>visable</a:t>
            </a:r>
            <a:r>
              <a:rPr lang="en-GB" altLang="en-US" dirty="0">
                <a:latin typeface="Times New Roman" pitchFamily="18" charset="0"/>
              </a:rPr>
              <a:t> &gt; 50p piece</a:t>
            </a:r>
          </a:p>
          <a:p>
            <a:r>
              <a:rPr lang="pl-PL" altLang="en-US" dirty="0">
                <a:latin typeface="Times New Roman" pitchFamily="18" charset="0"/>
              </a:rPr>
              <a:t>Zmiany z widocznym męsem&gt; moneta 50pensów</a:t>
            </a:r>
            <a:endParaRPr lang="en-GB" altLang="en-US" dirty="0">
              <a:latin typeface="Times New Roman" pitchFamily="18" charset="0"/>
            </a:endParaRPr>
          </a:p>
        </p:txBody>
      </p:sp>
    </p:spTree>
    <p:extLst>
      <p:ext uri="{BB962C8B-B14F-4D97-AF65-F5344CB8AC3E}">
        <p14:creationId xmlns:p14="http://schemas.microsoft.com/office/powerpoint/2010/main" val="138299770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MOWI PDF">
            <a:extLst>
              <a:ext uri="{FF2B5EF4-FFF2-40B4-BE49-F238E27FC236}">
                <a16:creationId xmlns:a16="http://schemas.microsoft.com/office/drawing/2014/main" id="{584258E1-259A-46AA-B626-F5DD7AB691E6}"/>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39552" y="671017"/>
            <a:ext cx="1038225" cy="733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Rectangle 2">
            <a:extLst>
              <a:ext uri="{FF2B5EF4-FFF2-40B4-BE49-F238E27FC236}">
                <a16:creationId xmlns:a16="http://schemas.microsoft.com/office/drawing/2014/main" id="{672D30A9-0986-41AF-9EBE-D95004928483}"/>
              </a:ext>
            </a:extLst>
          </p:cNvPr>
          <p:cNvSpPr/>
          <p:nvPr/>
        </p:nvSpPr>
        <p:spPr>
          <a:xfrm>
            <a:off x="3419872" y="914186"/>
            <a:ext cx="1574470" cy="369332"/>
          </a:xfrm>
          <a:prstGeom prst="rect">
            <a:avLst/>
          </a:prstGeom>
        </p:spPr>
        <p:txBody>
          <a:bodyPr wrap="none">
            <a:spAutoFit/>
          </a:bodyPr>
          <a:lstStyle/>
          <a:p>
            <a:r>
              <a:rPr lang="en-GB" dirty="0"/>
              <a:t>Grilse Superior</a:t>
            </a:r>
          </a:p>
        </p:txBody>
      </p:sp>
      <p:pic>
        <p:nvPicPr>
          <p:cNvPr id="4" name="Picture 2" descr="R:\Processing\QA\PRODUCT QUALITY\Grading standards\Photos\Cropped Photos\Mature\Grilse.jpg">
            <a:extLst>
              <a:ext uri="{FF2B5EF4-FFF2-40B4-BE49-F238E27FC236}">
                <a16:creationId xmlns:a16="http://schemas.microsoft.com/office/drawing/2014/main" id="{499F7B1A-85FB-4F23-B1E6-4253DF24539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3568" y="2492896"/>
            <a:ext cx="7848872" cy="2791813"/>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a:extLst>
              <a:ext uri="{FF2B5EF4-FFF2-40B4-BE49-F238E27FC236}">
                <a16:creationId xmlns:a16="http://schemas.microsoft.com/office/drawing/2014/main" id="{93A8E02B-0233-479B-96D4-F03A661D5A31}"/>
              </a:ext>
            </a:extLst>
          </p:cNvPr>
          <p:cNvSpPr/>
          <p:nvPr/>
        </p:nvSpPr>
        <p:spPr>
          <a:xfrm>
            <a:off x="1979712" y="1478321"/>
            <a:ext cx="4572000" cy="923330"/>
          </a:xfrm>
          <a:prstGeom prst="rect">
            <a:avLst/>
          </a:prstGeom>
        </p:spPr>
        <p:txBody>
          <a:bodyPr>
            <a:spAutoFit/>
          </a:bodyPr>
          <a:lstStyle/>
          <a:p>
            <a:pPr algn="ctr"/>
            <a:r>
              <a:rPr lang="en-GB" dirty="0"/>
              <a:t>First initial signs of Maturity, slight </a:t>
            </a:r>
            <a:r>
              <a:rPr lang="en-GB" dirty="0" err="1"/>
              <a:t>kipe</a:t>
            </a:r>
            <a:r>
              <a:rPr lang="en-GB" dirty="0"/>
              <a:t>, scales taking on a diamond shape, may be slight darkening of the head and dorsal area.</a:t>
            </a:r>
          </a:p>
        </p:txBody>
      </p:sp>
    </p:spTree>
    <p:extLst>
      <p:ext uri="{BB962C8B-B14F-4D97-AF65-F5344CB8AC3E}">
        <p14:creationId xmlns:p14="http://schemas.microsoft.com/office/powerpoint/2010/main" val="243683819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MOWI PDF">
            <a:extLst>
              <a:ext uri="{FF2B5EF4-FFF2-40B4-BE49-F238E27FC236}">
                <a16:creationId xmlns:a16="http://schemas.microsoft.com/office/drawing/2014/main" id="{A71064DA-1CC4-4C16-864D-B8762E4B5AB8}"/>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39552" y="671017"/>
            <a:ext cx="1038225" cy="733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Rectangle 2">
            <a:extLst>
              <a:ext uri="{FF2B5EF4-FFF2-40B4-BE49-F238E27FC236}">
                <a16:creationId xmlns:a16="http://schemas.microsoft.com/office/drawing/2014/main" id="{6B11F18F-34C9-4193-A21F-0DCA4E2FD5D1}"/>
              </a:ext>
            </a:extLst>
          </p:cNvPr>
          <p:cNvSpPr/>
          <p:nvPr/>
        </p:nvSpPr>
        <p:spPr>
          <a:xfrm>
            <a:off x="3131840" y="1124744"/>
            <a:ext cx="4572000" cy="923330"/>
          </a:xfrm>
          <a:prstGeom prst="rect">
            <a:avLst/>
          </a:prstGeom>
        </p:spPr>
        <p:txBody>
          <a:bodyPr>
            <a:spAutoFit/>
          </a:bodyPr>
          <a:lstStyle/>
          <a:p>
            <a:r>
              <a:rPr lang="en-GB" dirty="0"/>
              <a:t>Grilse Borderline Superior    </a:t>
            </a:r>
            <a:br>
              <a:rPr lang="en-GB" dirty="0"/>
            </a:br>
            <a:br>
              <a:rPr lang="en-GB" dirty="0"/>
            </a:br>
            <a:endParaRPr lang="en-GB" dirty="0"/>
          </a:p>
        </p:txBody>
      </p:sp>
      <p:sp>
        <p:nvSpPr>
          <p:cNvPr id="4" name="Rectangle 3">
            <a:extLst>
              <a:ext uri="{FF2B5EF4-FFF2-40B4-BE49-F238E27FC236}">
                <a16:creationId xmlns:a16="http://schemas.microsoft.com/office/drawing/2014/main" id="{A76D6860-1FF4-4038-9D39-61D8D1536C21}"/>
              </a:ext>
            </a:extLst>
          </p:cNvPr>
          <p:cNvSpPr/>
          <p:nvPr/>
        </p:nvSpPr>
        <p:spPr>
          <a:xfrm>
            <a:off x="755576" y="1674674"/>
            <a:ext cx="7200800" cy="1200329"/>
          </a:xfrm>
          <a:prstGeom prst="rect">
            <a:avLst/>
          </a:prstGeom>
        </p:spPr>
        <p:txBody>
          <a:bodyPr wrap="square">
            <a:spAutoFit/>
          </a:bodyPr>
          <a:lstStyle/>
          <a:p>
            <a:r>
              <a:rPr lang="en-GB" dirty="0"/>
              <a:t>Kipe evident, but silver fish with good condition factor. Normally these will be kept as Superior grade, however the Quality monitors may advise to down grade these to ordinary grade if flesh pigment has fallen below specification.</a:t>
            </a:r>
          </a:p>
        </p:txBody>
      </p:sp>
      <p:pic>
        <p:nvPicPr>
          <p:cNvPr id="5" name="Picture 2">
            <a:extLst>
              <a:ext uri="{FF2B5EF4-FFF2-40B4-BE49-F238E27FC236}">
                <a16:creationId xmlns:a16="http://schemas.microsoft.com/office/drawing/2014/main" id="{8BD31E99-0ABC-4D6B-A2E3-E2B2C233E96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2732" y="2919994"/>
            <a:ext cx="8071716" cy="310129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38852420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MOWI PDF">
            <a:extLst>
              <a:ext uri="{FF2B5EF4-FFF2-40B4-BE49-F238E27FC236}">
                <a16:creationId xmlns:a16="http://schemas.microsoft.com/office/drawing/2014/main" id="{E24ADF0C-1634-4104-AA59-A9755760E856}"/>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39552" y="671017"/>
            <a:ext cx="1038225" cy="733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Rectangle 2">
            <a:extLst>
              <a:ext uri="{FF2B5EF4-FFF2-40B4-BE49-F238E27FC236}">
                <a16:creationId xmlns:a16="http://schemas.microsoft.com/office/drawing/2014/main" id="{0841EFEF-6998-49A5-AEC9-8B3127E9310A}"/>
              </a:ext>
            </a:extLst>
          </p:cNvPr>
          <p:cNvSpPr/>
          <p:nvPr/>
        </p:nvSpPr>
        <p:spPr>
          <a:xfrm>
            <a:off x="3635896" y="1043563"/>
            <a:ext cx="1574470" cy="369332"/>
          </a:xfrm>
          <a:prstGeom prst="rect">
            <a:avLst/>
          </a:prstGeom>
        </p:spPr>
        <p:txBody>
          <a:bodyPr wrap="none">
            <a:spAutoFit/>
          </a:bodyPr>
          <a:lstStyle/>
          <a:p>
            <a:r>
              <a:rPr lang="en-GB" dirty="0"/>
              <a:t>Grilse Superior</a:t>
            </a:r>
          </a:p>
        </p:txBody>
      </p:sp>
      <p:pic>
        <p:nvPicPr>
          <p:cNvPr id="4" name="Picture 2" descr="R:\Processing\QA\PRODUCT QUALITY\Grading standards\Photos\Cropped Photos\Mature\Grilse4.jpg">
            <a:extLst>
              <a:ext uri="{FF2B5EF4-FFF2-40B4-BE49-F238E27FC236}">
                <a16:creationId xmlns:a16="http://schemas.microsoft.com/office/drawing/2014/main" id="{6BDBD60E-089F-4DAF-84C6-64FB8ACF0CA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9552" y="2636912"/>
            <a:ext cx="7862754" cy="2586836"/>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a:extLst>
              <a:ext uri="{FF2B5EF4-FFF2-40B4-BE49-F238E27FC236}">
                <a16:creationId xmlns:a16="http://schemas.microsoft.com/office/drawing/2014/main" id="{586CE063-EBDD-4AD2-8D12-4A5F0238E95B}"/>
              </a:ext>
            </a:extLst>
          </p:cNvPr>
          <p:cNvSpPr/>
          <p:nvPr/>
        </p:nvSpPr>
        <p:spPr>
          <a:xfrm>
            <a:off x="539552" y="1836011"/>
            <a:ext cx="2563138" cy="369332"/>
          </a:xfrm>
          <a:prstGeom prst="rect">
            <a:avLst/>
          </a:prstGeom>
        </p:spPr>
        <p:txBody>
          <a:bodyPr wrap="none">
            <a:spAutoFit/>
          </a:bodyPr>
          <a:lstStyle/>
          <a:p>
            <a:r>
              <a:rPr lang="en-GB" dirty="0"/>
              <a:t>Slight external darkening.</a:t>
            </a:r>
          </a:p>
        </p:txBody>
      </p:sp>
    </p:spTree>
    <p:extLst>
      <p:ext uri="{BB962C8B-B14F-4D97-AF65-F5344CB8AC3E}">
        <p14:creationId xmlns:p14="http://schemas.microsoft.com/office/powerpoint/2010/main" val="90514632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MOWI PDF">
            <a:extLst>
              <a:ext uri="{FF2B5EF4-FFF2-40B4-BE49-F238E27FC236}">
                <a16:creationId xmlns:a16="http://schemas.microsoft.com/office/drawing/2014/main" id="{D751BBCD-97B0-4184-89B4-54144637FD56}"/>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39552" y="671017"/>
            <a:ext cx="1038225" cy="733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Rectangle 2">
            <a:extLst>
              <a:ext uri="{FF2B5EF4-FFF2-40B4-BE49-F238E27FC236}">
                <a16:creationId xmlns:a16="http://schemas.microsoft.com/office/drawing/2014/main" id="{83730391-9BE8-4571-8DDD-48DB31D6D645}"/>
              </a:ext>
            </a:extLst>
          </p:cNvPr>
          <p:cNvSpPr/>
          <p:nvPr/>
        </p:nvSpPr>
        <p:spPr>
          <a:xfrm>
            <a:off x="3059832" y="1556792"/>
            <a:ext cx="2611677" cy="369332"/>
          </a:xfrm>
          <a:prstGeom prst="rect">
            <a:avLst/>
          </a:prstGeom>
        </p:spPr>
        <p:txBody>
          <a:bodyPr wrap="none">
            <a:spAutoFit/>
          </a:bodyPr>
          <a:lstStyle/>
          <a:p>
            <a:r>
              <a:rPr lang="en-GB" dirty="0"/>
              <a:t>Grilse Borderline Superior</a:t>
            </a:r>
          </a:p>
        </p:txBody>
      </p:sp>
      <p:sp>
        <p:nvSpPr>
          <p:cNvPr id="4" name="Rectangle 3">
            <a:extLst>
              <a:ext uri="{FF2B5EF4-FFF2-40B4-BE49-F238E27FC236}">
                <a16:creationId xmlns:a16="http://schemas.microsoft.com/office/drawing/2014/main" id="{CB6CF1B7-79BF-4064-A544-BA607517BE35}"/>
              </a:ext>
            </a:extLst>
          </p:cNvPr>
          <p:cNvSpPr/>
          <p:nvPr/>
        </p:nvSpPr>
        <p:spPr>
          <a:xfrm>
            <a:off x="1038568" y="2216172"/>
            <a:ext cx="6912768" cy="1477328"/>
          </a:xfrm>
          <a:prstGeom prst="rect">
            <a:avLst/>
          </a:prstGeom>
        </p:spPr>
        <p:txBody>
          <a:bodyPr wrap="square">
            <a:spAutoFit/>
          </a:bodyPr>
          <a:lstStyle/>
          <a:p>
            <a:r>
              <a:rPr lang="en-GB" dirty="0"/>
              <a:t>External Darkening and </a:t>
            </a:r>
            <a:r>
              <a:rPr lang="en-GB" dirty="0" err="1"/>
              <a:t>Kipe</a:t>
            </a:r>
            <a:r>
              <a:rPr lang="en-GB" dirty="0"/>
              <a:t> can be seen around the head of the fish. The body is still mainly silver with a good condition factor. Normally these will be kept as Superior grade, however the Quality monitors may advise to down grade these to ordinary grade if flesh pigment has fallen below specification.</a:t>
            </a:r>
          </a:p>
        </p:txBody>
      </p:sp>
      <p:pic>
        <p:nvPicPr>
          <p:cNvPr id="5" name="Picture 2">
            <a:extLst>
              <a:ext uri="{FF2B5EF4-FFF2-40B4-BE49-F238E27FC236}">
                <a16:creationId xmlns:a16="http://schemas.microsoft.com/office/drawing/2014/main" id="{15939E46-1DE9-443B-9441-5430D1DED1A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4367" y="3757948"/>
            <a:ext cx="8280920" cy="24426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1966405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E743400F-738A-4869-81ED-A3B7D41FA3F8}"/>
              </a:ext>
            </a:extLst>
          </p:cNvPr>
          <p:cNvSpPr/>
          <p:nvPr/>
        </p:nvSpPr>
        <p:spPr>
          <a:xfrm>
            <a:off x="2987824" y="1412776"/>
            <a:ext cx="2611677" cy="369332"/>
          </a:xfrm>
          <a:prstGeom prst="rect">
            <a:avLst/>
          </a:prstGeom>
        </p:spPr>
        <p:txBody>
          <a:bodyPr wrap="none">
            <a:spAutoFit/>
          </a:bodyPr>
          <a:lstStyle/>
          <a:p>
            <a:r>
              <a:rPr lang="en-GB" dirty="0"/>
              <a:t>Grilse Borderline Superior</a:t>
            </a:r>
          </a:p>
        </p:txBody>
      </p:sp>
      <p:pic>
        <p:nvPicPr>
          <p:cNvPr id="3" name="Picture 2" descr="MOWI PDF">
            <a:extLst>
              <a:ext uri="{FF2B5EF4-FFF2-40B4-BE49-F238E27FC236}">
                <a16:creationId xmlns:a16="http://schemas.microsoft.com/office/drawing/2014/main" id="{95FFBC3B-482B-453C-9B25-27D3EB4811C6}"/>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55576" y="896861"/>
            <a:ext cx="1038225" cy="733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Picture 2" descr="R:\Processing\QA\PRODUCT QUALITY\Grading standards\Photos\Cropped Photos\Mature\Grilse5.jpg">
            <a:extLst>
              <a:ext uri="{FF2B5EF4-FFF2-40B4-BE49-F238E27FC236}">
                <a16:creationId xmlns:a16="http://schemas.microsoft.com/office/drawing/2014/main" id="{8B8AEA87-9736-4ECC-9F36-D6D9817D300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4557" y="3573016"/>
            <a:ext cx="7814886" cy="2530069"/>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a:extLst>
              <a:ext uri="{FF2B5EF4-FFF2-40B4-BE49-F238E27FC236}">
                <a16:creationId xmlns:a16="http://schemas.microsoft.com/office/drawing/2014/main" id="{B0280F1A-4336-4052-BCEF-33A1629A3694}"/>
              </a:ext>
            </a:extLst>
          </p:cNvPr>
          <p:cNvSpPr/>
          <p:nvPr/>
        </p:nvSpPr>
        <p:spPr>
          <a:xfrm>
            <a:off x="755576" y="1862987"/>
            <a:ext cx="7560839" cy="1477328"/>
          </a:xfrm>
          <a:prstGeom prst="rect">
            <a:avLst/>
          </a:prstGeom>
        </p:spPr>
        <p:txBody>
          <a:bodyPr wrap="square">
            <a:spAutoFit/>
          </a:bodyPr>
          <a:lstStyle/>
          <a:p>
            <a:r>
              <a:rPr lang="en-GB" dirty="0"/>
              <a:t>External Darkening can be seen around the head and above the midline of the fish.</a:t>
            </a:r>
          </a:p>
          <a:p>
            <a:r>
              <a:rPr lang="en-GB" dirty="0"/>
              <a:t>Normally these will be kept as Superior grade, however the Quality monitors may advise to down grade these to ordinary grade if flesh pigment has fallen below specification.</a:t>
            </a:r>
          </a:p>
        </p:txBody>
      </p:sp>
    </p:spTree>
    <p:extLst>
      <p:ext uri="{BB962C8B-B14F-4D97-AF65-F5344CB8AC3E}">
        <p14:creationId xmlns:p14="http://schemas.microsoft.com/office/powerpoint/2010/main" val="378671071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MOWI PDF">
            <a:extLst>
              <a:ext uri="{FF2B5EF4-FFF2-40B4-BE49-F238E27FC236}">
                <a16:creationId xmlns:a16="http://schemas.microsoft.com/office/drawing/2014/main" id="{FDA48D14-F865-48A0-A12F-D77ECF646AC9}"/>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55576" y="896861"/>
            <a:ext cx="1038225" cy="733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Rectangle 2">
            <a:extLst>
              <a:ext uri="{FF2B5EF4-FFF2-40B4-BE49-F238E27FC236}">
                <a16:creationId xmlns:a16="http://schemas.microsoft.com/office/drawing/2014/main" id="{3C235854-9F0C-4778-9F67-1078092012CE}"/>
              </a:ext>
            </a:extLst>
          </p:cNvPr>
          <p:cNvSpPr/>
          <p:nvPr/>
        </p:nvSpPr>
        <p:spPr>
          <a:xfrm>
            <a:off x="3266161" y="1659147"/>
            <a:ext cx="2611677" cy="369332"/>
          </a:xfrm>
          <a:prstGeom prst="rect">
            <a:avLst/>
          </a:prstGeom>
        </p:spPr>
        <p:txBody>
          <a:bodyPr wrap="none">
            <a:spAutoFit/>
          </a:bodyPr>
          <a:lstStyle/>
          <a:p>
            <a:r>
              <a:rPr lang="en-GB" dirty="0"/>
              <a:t>Grilse Borderline Superior</a:t>
            </a:r>
          </a:p>
        </p:txBody>
      </p:sp>
      <p:sp>
        <p:nvSpPr>
          <p:cNvPr id="4" name="Rectangle 3">
            <a:extLst>
              <a:ext uri="{FF2B5EF4-FFF2-40B4-BE49-F238E27FC236}">
                <a16:creationId xmlns:a16="http://schemas.microsoft.com/office/drawing/2014/main" id="{93BB4174-E9C4-4C14-B8E6-592B377AEF29}"/>
              </a:ext>
            </a:extLst>
          </p:cNvPr>
          <p:cNvSpPr/>
          <p:nvPr/>
        </p:nvSpPr>
        <p:spPr>
          <a:xfrm>
            <a:off x="467544" y="2274838"/>
            <a:ext cx="8424936" cy="1477328"/>
          </a:xfrm>
          <a:prstGeom prst="rect">
            <a:avLst/>
          </a:prstGeom>
        </p:spPr>
        <p:txBody>
          <a:bodyPr wrap="square">
            <a:spAutoFit/>
          </a:bodyPr>
          <a:lstStyle/>
          <a:p>
            <a:r>
              <a:rPr lang="en-GB" dirty="0"/>
              <a:t>External Darkening can be seen around the head and above the midline of the fish. Slight Greying around the flank.</a:t>
            </a:r>
          </a:p>
          <a:p>
            <a:r>
              <a:rPr lang="en-GB" dirty="0"/>
              <a:t>Normally these will be kept as Superior grade, however the Quality monitors may advise to down grade these to ordinary grade if flesh pigment has fallen below specification.</a:t>
            </a:r>
          </a:p>
          <a:p>
            <a:endParaRPr lang="en-GB" dirty="0"/>
          </a:p>
        </p:txBody>
      </p:sp>
      <p:pic>
        <p:nvPicPr>
          <p:cNvPr id="5" name="Picture 2" descr="R:\Processing\QA\PRODUCT QUALITY\Grading standards\Photos\Cropped Photos\Mature\Grilse7.jpg">
            <a:extLst>
              <a:ext uri="{FF2B5EF4-FFF2-40B4-BE49-F238E27FC236}">
                <a16:creationId xmlns:a16="http://schemas.microsoft.com/office/drawing/2014/main" id="{BA264671-10BC-427F-8DBD-D74161B5976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99592" y="3573016"/>
            <a:ext cx="7560840" cy="2920375"/>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3" descr="R:\Processing\QA\PRODUCT QUALITY\Grading standards\Photos\Cropped Photos\Mature\Grilse8.jpg">
            <a:extLst>
              <a:ext uri="{FF2B5EF4-FFF2-40B4-BE49-F238E27FC236}">
                <a16:creationId xmlns:a16="http://schemas.microsoft.com/office/drawing/2014/main" id="{FC00277B-BFC2-47B8-81F5-7B13A25F9D4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847010" y="3756297"/>
            <a:ext cx="5449977" cy="239117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403098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MOWI PDF">
            <a:extLst>
              <a:ext uri="{FF2B5EF4-FFF2-40B4-BE49-F238E27FC236}">
                <a16:creationId xmlns:a16="http://schemas.microsoft.com/office/drawing/2014/main" id="{E00BCA50-67D1-44DF-8288-A220B34C6FA4}"/>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55576" y="896861"/>
            <a:ext cx="1038225" cy="733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Rectangle 2">
            <a:extLst>
              <a:ext uri="{FF2B5EF4-FFF2-40B4-BE49-F238E27FC236}">
                <a16:creationId xmlns:a16="http://schemas.microsoft.com/office/drawing/2014/main" id="{18B3E80C-D5BA-4BCE-9E53-3EA9D2A24BA3}"/>
              </a:ext>
            </a:extLst>
          </p:cNvPr>
          <p:cNvSpPr/>
          <p:nvPr/>
        </p:nvSpPr>
        <p:spPr>
          <a:xfrm>
            <a:off x="3275856" y="1630286"/>
            <a:ext cx="1992853" cy="369332"/>
          </a:xfrm>
          <a:prstGeom prst="rect">
            <a:avLst/>
          </a:prstGeom>
        </p:spPr>
        <p:txBody>
          <a:bodyPr wrap="none">
            <a:spAutoFit/>
          </a:bodyPr>
          <a:lstStyle/>
          <a:p>
            <a:r>
              <a:rPr lang="en-GB" altLang="en-US" b="1" kern="0" dirty="0">
                <a:ea typeface="ＭＳ Ｐゴシック"/>
              </a:rPr>
              <a:t>Maturity: Ordinary</a:t>
            </a:r>
            <a:endParaRPr lang="en-GB" dirty="0"/>
          </a:p>
        </p:txBody>
      </p:sp>
      <p:sp>
        <p:nvSpPr>
          <p:cNvPr id="4" name="Rectangle 3">
            <a:extLst>
              <a:ext uri="{FF2B5EF4-FFF2-40B4-BE49-F238E27FC236}">
                <a16:creationId xmlns:a16="http://schemas.microsoft.com/office/drawing/2014/main" id="{08E221D2-CED5-4244-BEDB-D2C90D861177}"/>
              </a:ext>
            </a:extLst>
          </p:cNvPr>
          <p:cNvSpPr/>
          <p:nvPr/>
        </p:nvSpPr>
        <p:spPr>
          <a:xfrm>
            <a:off x="539552" y="2459504"/>
            <a:ext cx="8352928" cy="369332"/>
          </a:xfrm>
          <a:prstGeom prst="rect">
            <a:avLst/>
          </a:prstGeom>
        </p:spPr>
        <p:txBody>
          <a:bodyPr wrap="square">
            <a:spAutoFit/>
          </a:bodyPr>
          <a:lstStyle/>
          <a:p>
            <a:r>
              <a:rPr lang="en-GB" altLang="en-US" dirty="0">
                <a:latin typeface="Times New Roman" pitchFamily="18" charset="0"/>
              </a:rPr>
              <a:t>External darkening, belly still white but loss of condition factor (</a:t>
            </a:r>
            <a:r>
              <a:rPr lang="en-GB" altLang="en-US" dirty="0" err="1">
                <a:latin typeface="Times New Roman" pitchFamily="18" charset="0"/>
              </a:rPr>
              <a:t>thining</a:t>
            </a:r>
            <a:r>
              <a:rPr lang="en-GB" altLang="en-US" dirty="0">
                <a:latin typeface="Times New Roman" pitchFamily="18" charset="0"/>
              </a:rPr>
              <a:t> of belly wall) </a:t>
            </a:r>
            <a:endParaRPr lang="en-GB" dirty="0"/>
          </a:p>
        </p:txBody>
      </p:sp>
      <p:pic>
        <p:nvPicPr>
          <p:cNvPr id="5" name="Picture 2">
            <a:extLst>
              <a:ext uri="{FF2B5EF4-FFF2-40B4-BE49-F238E27FC236}">
                <a16:creationId xmlns:a16="http://schemas.microsoft.com/office/drawing/2014/main" id="{B6B65BEE-9773-4164-8321-4CC4F5995A77}"/>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56900" y="3261027"/>
            <a:ext cx="8544784" cy="2592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83999650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MOWI PDF">
            <a:extLst>
              <a:ext uri="{FF2B5EF4-FFF2-40B4-BE49-F238E27FC236}">
                <a16:creationId xmlns:a16="http://schemas.microsoft.com/office/drawing/2014/main" id="{6C16D71B-0F0A-4CCB-AB0E-B3D88457BBD6}"/>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55576" y="896861"/>
            <a:ext cx="1038225" cy="733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Rectangle 2">
            <a:extLst>
              <a:ext uri="{FF2B5EF4-FFF2-40B4-BE49-F238E27FC236}">
                <a16:creationId xmlns:a16="http://schemas.microsoft.com/office/drawing/2014/main" id="{F43C980D-44F3-4543-BC4F-6E322124348E}"/>
              </a:ext>
            </a:extLst>
          </p:cNvPr>
          <p:cNvSpPr/>
          <p:nvPr/>
        </p:nvSpPr>
        <p:spPr>
          <a:xfrm>
            <a:off x="2267744" y="1622691"/>
            <a:ext cx="6606480" cy="369332"/>
          </a:xfrm>
          <a:prstGeom prst="rect">
            <a:avLst/>
          </a:prstGeom>
        </p:spPr>
        <p:txBody>
          <a:bodyPr wrap="square">
            <a:spAutoFit/>
          </a:bodyPr>
          <a:lstStyle/>
          <a:p>
            <a:r>
              <a:rPr lang="en-GB" altLang="en-US" b="1" kern="0" dirty="0">
                <a:ea typeface="ＭＳ Ｐゴシック"/>
              </a:rPr>
              <a:t>Maturity: Ordinary 	</a:t>
            </a:r>
            <a:r>
              <a:rPr lang="en-GB" altLang="en-US" b="1" kern="0" dirty="0" err="1">
                <a:ea typeface="ＭＳ Ｐゴシック"/>
              </a:rPr>
              <a:t>Dojrzałość</a:t>
            </a:r>
            <a:r>
              <a:rPr lang="en-GB" altLang="en-US" b="1" kern="0" dirty="0">
                <a:ea typeface="ＭＳ Ｐゴシック"/>
              </a:rPr>
              <a:t>: </a:t>
            </a:r>
            <a:r>
              <a:rPr lang="en-GB" altLang="en-US" b="1" kern="0" dirty="0" err="1">
                <a:ea typeface="ＭＳ Ｐゴシック"/>
              </a:rPr>
              <a:t>Zwykła</a:t>
            </a:r>
            <a:endParaRPr lang="en-GB" dirty="0"/>
          </a:p>
        </p:txBody>
      </p:sp>
      <p:sp>
        <p:nvSpPr>
          <p:cNvPr id="4" name="Rectangle 3">
            <a:extLst>
              <a:ext uri="{FF2B5EF4-FFF2-40B4-BE49-F238E27FC236}">
                <a16:creationId xmlns:a16="http://schemas.microsoft.com/office/drawing/2014/main" id="{DAB89D30-DEA1-4AC1-A84A-E7538B24F5C9}"/>
              </a:ext>
            </a:extLst>
          </p:cNvPr>
          <p:cNvSpPr/>
          <p:nvPr/>
        </p:nvSpPr>
        <p:spPr>
          <a:xfrm>
            <a:off x="323528" y="2564904"/>
            <a:ext cx="4608512" cy="646331"/>
          </a:xfrm>
          <a:prstGeom prst="rect">
            <a:avLst/>
          </a:prstGeom>
        </p:spPr>
        <p:txBody>
          <a:bodyPr wrap="square">
            <a:spAutoFit/>
          </a:bodyPr>
          <a:lstStyle/>
          <a:p>
            <a:r>
              <a:rPr lang="en-GB" altLang="en-US" dirty="0">
                <a:latin typeface="Times New Roman" pitchFamily="18" charset="0"/>
              </a:rPr>
              <a:t>Grey flank and belly, no visible white </a:t>
            </a:r>
          </a:p>
          <a:p>
            <a:r>
              <a:rPr lang="pl-PL" altLang="en-US" dirty="0">
                <a:latin typeface="Times New Roman" pitchFamily="18" charset="0"/>
              </a:rPr>
              <a:t>Szare boki i brzuch, brak białego zabarwienia</a:t>
            </a:r>
          </a:p>
        </p:txBody>
      </p:sp>
      <p:pic>
        <p:nvPicPr>
          <p:cNvPr id="5" name="Picture 2" descr="R:\Processing\QA\PRODUCT QUALITY\Grading standards\Photos\Cropped Photos\Mature\ORD1.jpg">
            <a:extLst>
              <a:ext uri="{FF2B5EF4-FFF2-40B4-BE49-F238E27FC236}">
                <a16:creationId xmlns:a16="http://schemas.microsoft.com/office/drawing/2014/main" id="{2ACFBD36-55B6-4013-B88C-3DF87F0ECC1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5536" y="3429000"/>
            <a:ext cx="8180831" cy="2842314"/>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3" descr="R:\Processing\QA\PRODUCT QUALITY\Grading standards\Photos\Cropped Photos\Mature\ORD2.jpg">
            <a:extLst>
              <a:ext uri="{FF2B5EF4-FFF2-40B4-BE49-F238E27FC236}">
                <a16:creationId xmlns:a16="http://schemas.microsoft.com/office/drawing/2014/main" id="{C880EF5A-5F99-4A8B-8217-6308997A1CA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793801" y="3618453"/>
            <a:ext cx="6170840" cy="205951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53898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MOWI PDF">
            <a:extLst>
              <a:ext uri="{FF2B5EF4-FFF2-40B4-BE49-F238E27FC236}">
                <a16:creationId xmlns:a16="http://schemas.microsoft.com/office/drawing/2014/main" id="{CFFE5357-38BC-4D1F-BD2C-BCDC7BACC59F}"/>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55576" y="896861"/>
            <a:ext cx="1038225" cy="733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Rectangle 2">
            <a:extLst>
              <a:ext uri="{FF2B5EF4-FFF2-40B4-BE49-F238E27FC236}">
                <a16:creationId xmlns:a16="http://schemas.microsoft.com/office/drawing/2014/main" id="{406CF9F2-0E56-4D91-9300-37A389FCA8AF}"/>
              </a:ext>
            </a:extLst>
          </p:cNvPr>
          <p:cNvSpPr/>
          <p:nvPr/>
        </p:nvSpPr>
        <p:spPr>
          <a:xfrm>
            <a:off x="2051720" y="1630286"/>
            <a:ext cx="6624736" cy="369332"/>
          </a:xfrm>
          <a:prstGeom prst="rect">
            <a:avLst/>
          </a:prstGeom>
        </p:spPr>
        <p:txBody>
          <a:bodyPr wrap="square">
            <a:spAutoFit/>
          </a:bodyPr>
          <a:lstStyle/>
          <a:p>
            <a:r>
              <a:rPr lang="en-GB" altLang="en-US" b="1" kern="0" dirty="0">
                <a:ea typeface="ＭＳ Ｐゴシック"/>
              </a:rPr>
              <a:t>Maturity: Rebate 		</a:t>
            </a:r>
            <a:r>
              <a:rPr lang="en-GB" altLang="en-US" b="1" kern="0" dirty="0" err="1">
                <a:ea typeface="ＭＳ Ｐゴシック"/>
              </a:rPr>
              <a:t>Dojrzałość</a:t>
            </a:r>
            <a:r>
              <a:rPr lang="en-GB" altLang="en-US" b="1" kern="0" dirty="0">
                <a:ea typeface="ＭＳ Ｐゴシック"/>
              </a:rPr>
              <a:t>: Do </a:t>
            </a:r>
            <a:r>
              <a:rPr lang="en-GB" altLang="en-US" b="1" kern="0" dirty="0" err="1">
                <a:ea typeface="ＭＳ Ｐゴシック"/>
              </a:rPr>
              <a:t>odrzucenia</a:t>
            </a:r>
            <a:endParaRPr lang="en-GB" dirty="0"/>
          </a:p>
        </p:txBody>
      </p:sp>
      <p:pic>
        <p:nvPicPr>
          <p:cNvPr id="4" name="Picture 2" descr="R:\Processing\QA\PRODUCT QUALITY\Grading standards\Photos\Cropped Photos\Mature\REB3.jpg">
            <a:extLst>
              <a:ext uri="{FF2B5EF4-FFF2-40B4-BE49-F238E27FC236}">
                <a16:creationId xmlns:a16="http://schemas.microsoft.com/office/drawing/2014/main" id="{6D5C4C8E-3459-4EC6-AFA3-C48E94EC5D9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77716" y="2276872"/>
            <a:ext cx="6988567" cy="3319569"/>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a:extLst>
              <a:ext uri="{FF2B5EF4-FFF2-40B4-BE49-F238E27FC236}">
                <a16:creationId xmlns:a16="http://schemas.microsoft.com/office/drawing/2014/main" id="{2C7D5A59-A871-4366-94BE-8EE5F0B21A5B}"/>
              </a:ext>
            </a:extLst>
          </p:cNvPr>
          <p:cNvSpPr/>
          <p:nvPr/>
        </p:nvSpPr>
        <p:spPr>
          <a:xfrm>
            <a:off x="1907704" y="5857158"/>
            <a:ext cx="5976664" cy="646331"/>
          </a:xfrm>
          <a:prstGeom prst="rect">
            <a:avLst/>
          </a:prstGeom>
        </p:spPr>
        <p:txBody>
          <a:bodyPr wrap="square">
            <a:spAutoFit/>
          </a:bodyPr>
          <a:lstStyle/>
          <a:p>
            <a:r>
              <a:rPr lang="en-GB" altLang="en-US" dirty="0">
                <a:latin typeface="Times New Roman" pitchFamily="18" charset="0"/>
              </a:rPr>
              <a:t>“kippers”, obvious red spots</a:t>
            </a:r>
          </a:p>
          <a:p>
            <a:r>
              <a:rPr lang="pl-PL" altLang="en-US" dirty="0">
                <a:latin typeface="Times New Roman" pitchFamily="18" charset="0"/>
              </a:rPr>
              <a:t>Tzw. “kippers”, ryby z widocznymi czerwonymi plamkami </a:t>
            </a:r>
          </a:p>
        </p:txBody>
      </p:sp>
    </p:spTree>
    <p:extLst>
      <p:ext uri="{BB962C8B-B14F-4D97-AF65-F5344CB8AC3E}">
        <p14:creationId xmlns:p14="http://schemas.microsoft.com/office/powerpoint/2010/main" val="29785275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MOWI PDF">
            <a:extLst>
              <a:ext uri="{FF2B5EF4-FFF2-40B4-BE49-F238E27FC236}">
                <a16:creationId xmlns:a16="http://schemas.microsoft.com/office/drawing/2014/main" id="{79D9B9DF-6631-4162-9233-2A754D590DC4}"/>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55576" y="896861"/>
            <a:ext cx="1038225" cy="733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Rectangle 2">
            <a:extLst>
              <a:ext uri="{FF2B5EF4-FFF2-40B4-BE49-F238E27FC236}">
                <a16:creationId xmlns:a16="http://schemas.microsoft.com/office/drawing/2014/main" id="{85C44E74-A1B9-4969-88A5-0151D5D2131E}"/>
              </a:ext>
            </a:extLst>
          </p:cNvPr>
          <p:cNvSpPr/>
          <p:nvPr/>
        </p:nvSpPr>
        <p:spPr>
          <a:xfrm>
            <a:off x="2255916" y="1630286"/>
            <a:ext cx="6564555" cy="369332"/>
          </a:xfrm>
          <a:prstGeom prst="rect">
            <a:avLst/>
          </a:prstGeom>
        </p:spPr>
        <p:txBody>
          <a:bodyPr wrap="square">
            <a:spAutoFit/>
          </a:bodyPr>
          <a:lstStyle/>
          <a:p>
            <a:r>
              <a:rPr lang="en-GB" altLang="en-US" b="1" kern="0" dirty="0">
                <a:ea typeface="ＭＳ Ｐゴシック"/>
              </a:rPr>
              <a:t>Maturity: Rebate 			</a:t>
            </a:r>
            <a:r>
              <a:rPr lang="en-GB" altLang="en-US" b="1" kern="0" dirty="0" err="1">
                <a:ea typeface="ＭＳ Ｐゴシック"/>
              </a:rPr>
              <a:t>Dojrzałość</a:t>
            </a:r>
            <a:r>
              <a:rPr lang="en-GB" altLang="en-US" b="1" kern="0" dirty="0">
                <a:ea typeface="ＭＳ Ｐゴシック"/>
              </a:rPr>
              <a:t>: Do </a:t>
            </a:r>
            <a:r>
              <a:rPr lang="en-GB" altLang="en-US" b="1" kern="0" dirty="0" err="1">
                <a:ea typeface="ＭＳ Ｐゴシック"/>
              </a:rPr>
              <a:t>odrzucenia</a:t>
            </a:r>
            <a:endParaRPr lang="en-GB" dirty="0"/>
          </a:p>
        </p:txBody>
      </p:sp>
      <p:pic>
        <p:nvPicPr>
          <p:cNvPr id="4" name="Picture 2" descr="R:\Processing\QA\PRODUCT QUALITY\Grading standards\Photos\Cropped Photos\Mature\REB.jpg">
            <a:extLst>
              <a:ext uri="{FF2B5EF4-FFF2-40B4-BE49-F238E27FC236}">
                <a16:creationId xmlns:a16="http://schemas.microsoft.com/office/drawing/2014/main" id="{96A97D2D-1584-420B-9D97-DA8E3D05E61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7829" y="2348880"/>
            <a:ext cx="8853685" cy="3441870"/>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3">
            <a:extLst>
              <a:ext uri="{FF2B5EF4-FFF2-40B4-BE49-F238E27FC236}">
                <a16:creationId xmlns:a16="http://schemas.microsoft.com/office/drawing/2014/main" id="{728C90F5-6373-4FA2-A50F-7CCD9A30BDB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87624" y="2996952"/>
            <a:ext cx="3024336" cy="24058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 name="Picture 4" descr="R:\Processing\QA\PRODUCT QUALITY\Grading standards\Photos\Cropped Photos\Mature\REB4.jpg">
            <a:extLst>
              <a:ext uri="{FF2B5EF4-FFF2-40B4-BE49-F238E27FC236}">
                <a16:creationId xmlns:a16="http://schemas.microsoft.com/office/drawing/2014/main" id="{6BA39AC6-984E-4338-BBDB-73494A76EE4C}"/>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076056" y="2811997"/>
            <a:ext cx="3637280" cy="2590800"/>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3">
            <a:extLst>
              <a:ext uri="{FF2B5EF4-FFF2-40B4-BE49-F238E27FC236}">
                <a16:creationId xmlns:a16="http://schemas.microsoft.com/office/drawing/2014/main" id="{0D9ED575-6BB6-4563-89A7-95E1B50B699F}"/>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793801" y="5790750"/>
            <a:ext cx="5761219" cy="9361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7837166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MOWI PDF">
            <a:extLst>
              <a:ext uri="{FF2B5EF4-FFF2-40B4-BE49-F238E27FC236}">
                <a16:creationId xmlns:a16="http://schemas.microsoft.com/office/drawing/2014/main" id="{C2366192-A0B7-4E16-97E6-CD6729267415}"/>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55576" y="896861"/>
            <a:ext cx="1038225" cy="733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Rectangle 2">
            <a:extLst>
              <a:ext uri="{FF2B5EF4-FFF2-40B4-BE49-F238E27FC236}">
                <a16:creationId xmlns:a16="http://schemas.microsoft.com/office/drawing/2014/main" id="{7ED71E88-C6FB-40D4-8BA1-2B37C5B33441}"/>
              </a:ext>
            </a:extLst>
          </p:cNvPr>
          <p:cNvSpPr/>
          <p:nvPr/>
        </p:nvSpPr>
        <p:spPr>
          <a:xfrm>
            <a:off x="1817143" y="1772816"/>
            <a:ext cx="6534472" cy="369332"/>
          </a:xfrm>
          <a:prstGeom prst="rect">
            <a:avLst/>
          </a:prstGeom>
        </p:spPr>
        <p:txBody>
          <a:bodyPr wrap="square">
            <a:spAutoFit/>
          </a:bodyPr>
          <a:lstStyle/>
          <a:p>
            <a:r>
              <a:rPr lang="en-GB" altLang="en-US" b="1" kern="0" dirty="0">
                <a:ea typeface="ＭＳ Ｐゴシック"/>
              </a:rPr>
              <a:t>Maturity: Rebate 			</a:t>
            </a:r>
            <a:r>
              <a:rPr lang="en-GB" altLang="en-US" b="1" kern="0" dirty="0" err="1">
                <a:ea typeface="ＭＳ Ｐゴシック"/>
              </a:rPr>
              <a:t>Dojrzałość</a:t>
            </a:r>
            <a:r>
              <a:rPr lang="en-GB" altLang="en-US" b="1" kern="0" dirty="0">
                <a:ea typeface="ＭＳ Ｐゴシック"/>
              </a:rPr>
              <a:t>: Do </a:t>
            </a:r>
            <a:r>
              <a:rPr lang="en-GB" altLang="en-US" b="1" kern="0" dirty="0" err="1">
                <a:ea typeface="ＭＳ Ｐゴシック"/>
              </a:rPr>
              <a:t>odrzucenia</a:t>
            </a:r>
            <a:endParaRPr lang="en-GB" dirty="0"/>
          </a:p>
        </p:txBody>
      </p:sp>
      <p:pic>
        <p:nvPicPr>
          <p:cNvPr id="4" name="Picture 2" descr="R:\Processing\QA\PRODUCT QUALITY\Grading standards\Photos\Cropped Photos\Mature\REB5.jpg">
            <a:extLst>
              <a:ext uri="{FF2B5EF4-FFF2-40B4-BE49-F238E27FC236}">
                <a16:creationId xmlns:a16="http://schemas.microsoft.com/office/drawing/2014/main" id="{EC7E8607-4FEE-484C-9B38-3A76226A39F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7544" y="2636912"/>
            <a:ext cx="8354988" cy="3888432"/>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a:extLst>
              <a:ext uri="{FF2B5EF4-FFF2-40B4-BE49-F238E27FC236}">
                <a16:creationId xmlns:a16="http://schemas.microsoft.com/office/drawing/2014/main" id="{F7218576-F176-4FDA-A259-494A7B3A57B7}"/>
              </a:ext>
            </a:extLst>
          </p:cNvPr>
          <p:cNvSpPr/>
          <p:nvPr/>
        </p:nvSpPr>
        <p:spPr>
          <a:xfrm>
            <a:off x="2129615" y="2636912"/>
            <a:ext cx="4572000" cy="646331"/>
          </a:xfrm>
          <a:prstGeom prst="rect">
            <a:avLst/>
          </a:prstGeom>
        </p:spPr>
        <p:txBody>
          <a:bodyPr>
            <a:spAutoFit/>
          </a:bodyPr>
          <a:lstStyle/>
          <a:p>
            <a:r>
              <a:rPr lang="en-GB" altLang="en-US" dirty="0">
                <a:latin typeface="Times New Roman" pitchFamily="18" charset="0"/>
              </a:rPr>
              <a:t>Thin, floppy, belly walls</a:t>
            </a:r>
          </a:p>
          <a:p>
            <a:r>
              <a:rPr lang="en-GB" altLang="en-US" dirty="0" err="1">
                <a:latin typeface="Times New Roman" pitchFamily="18" charset="0"/>
              </a:rPr>
              <a:t>Cienkie</a:t>
            </a:r>
            <a:r>
              <a:rPr lang="en-GB" altLang="en-US" dirty="0">
                <a:latin typeface="Times New Roman" pitchFamily="18" charset="0"/>
              </a:rPr>
              <a:t>, </a:t>
            </a:r>
            <a:r>
              <a:rPr lang="en-GB" altLang="en-US" dirty="0" err="1">
                <a:latin typeface="Times New Roman" pitchFamily="18" charset="0"/>
              </a:rPr>
              <a:t>opadające</a:t>
            </a:r>
            <a:r>
              <a:rPr lang="en-GB" altLang="en-US" dirty="0">
                <a:latin typeface="Times New Roman" pitchFamily="18" charset="0"/>
              </a:rPr>
              <a:t> </a:t>
            </a:r>
            <a:r>
              <a:rPr lang="en-GB" altLang="en-US" dirty="0" err="1">
                <a:latin typeface="Times New Roman" pitchFamily="18" charset="0"/>
              </a:rPr>
              <a:t>ściany</a:t>
            </a:r>
            <a:r>
              <a:rPr lang="en-GB" altLang="en-US" dirty="0">
                <a:latin typeface="Times New Roman" pitchFamily="18" charset="0"/>
              </a:rPr>
              <a:t> </a:t>
            </a:r>
            <a:r>
              <a:rPr lang="en-GB" altLang="en-US" dirty="0" err="1">
                <a:latin typeface="Times New Roman" pitchFamily="18" charset="0"/>
              </a:rPr>
              <a:t>brzucha</a:t>
            </a:r>
            <a:endParaRPr lang="en-GB" altLang="en-US" dirty="0">
              <a:latin typeface="Times New Roman" pitchFamily="18" charset="0"/>
            </a:endParaRPr>
          </a:p>
        </p:txBody>
      </p:sp>
      <p:pic>
        <p:nvPicPr>
          <p:cNvPr id="6" name="Picture 4" descr="R:\Processing\QA\PRODUCT QUALITY\Grading standards\Photos\Cropped Photos\Mature\REB6.jpg">
            <a:extLst>
              <a:ext uri="{FF2B5EF4-FFF2-40B4-BE49-F238E27FC236}">
                <a16:creationId xmlns:a16="http://schemas.microsoft.com/office/drawing/2014/main" id="{E5F6C042-F67C-4098-BA9F-DEA04DB9A1F6}"/>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097831" y="3574758"/>
            <a:ext cx="5479351" cy="244653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195403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MOWI PDF">
            <a:extLst>
              <a:ext uri="{FF2B5EF4-FFF2-40B4-BE49-F238E27FC236}">
                <a16:creationId xmlns:a16="http://schemas.microsoft.com/office/drawing/2014/main" id="{AAAC807D-1E26-4503-AB14-1685D04508DC}"/>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55576" y="896861"/>
            <a:ext cx="1038225" cy="733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Rectangle 2">
            <a:extLst>
              <a:ext uri="{FF2B5EF4-FFF2-40B4-BE49-F238E27FC236}">
                <a16:creationId xmlns:a16="http://schemas.microsoft.com/office/drawing/2014/main" id="{9B649615-97DD-44EE-8276-98559B6E97D6}"/>
              </a:ext>
            </a:extLst>
          </p:cNvPr>
          <p:cNvSpPr/>
          <p:nvPr/>
        </p:nvSpPr>
        <p:spPr>
          <a:xfrm>
            <a:off x="1619672" y="1641229"/>
            <a:ext cx="7200800" cy="369332"/>
          </a:xfrm>
          <a:prstGeom prst="rect">
            <a:avLst/>
          </a:prstGeom>
        </p:spPr>
        <p:txBody>
          <a:bodyPr wrap="square">
            <a:spAutoFit/>
          </a:bodyPr>
          <a:lstStyle/>
          <a:p>
            <a:r>
              <a:rPr lang="en-GB" altLang="en-US" b="1" kern="0" dirty="0">
                <a:ea typeface="ＭＳ Ｐゴシック"/>
              </a:rPr>
              <a:t>Internal Damage: Ordinary 		</a:t>
            </a:r>
            <a:r>
              <a:rPr lang="en-GB" altLang="en-US" b="1" kern="0" dirty="0" err="1">
                <a:ea typeface="ＭＳ Ｐゴシック"/>
              </a:rPr>
              <a:t>Uszkodzenia</a:t>
            </a:r>
            <a:r>
              <a:rPr lang="en-GB" altLang="en-US" b="1" kern="0" dirty="0">
                <a:ea typeface="ＭＳ Ｐゴシック"/>
              </a:rPr>
              <a:t> </a:t>
            </a:r>
            <a:r>
              <a:rPr lang="en-GB" altLang="en-US" b="1" kern="0" dirty="0" err="1">
                <a:ea typeface="ＭＳ Ｐゴシック"/>
              </a:rPr>
              <a:t>wewnętrzne</a:t>
            </a:r>
            <a:r>
              <a:rPr lang="en-GB" altLang="en-US" b="1" kern="0" dirty="0">
                <a:ea typeface="ＭＳ Ｐゴシック"/>
              </a:rPr>
              <a:t>: </a:t>
            </a:r>
            <a:r>
              <a:rPr lang="en-GB" altLang="en-US" b="1" kern="0" dirty="0" err="1">
                <a:ea typeface="ＭＳ Ｐゴシック"/>
              </a:rPr>
              <a:t>Zwykła</a:t>
            </a:r>
            <a:endParaRPr lang="en-GB" dirty="0"/>
          </a:p>
        </p:txBody>
      </p:sp>
      <p:pic>
        <p:nvPicPr>
          <p:cNvPr id="4" name="Picture 2" descr="R:\Processing\QA\PRODUCT QUALITY\Grading standards\Photos\Cropped Photos\Knife cut\ORD1.jpg">
            <a:extLst>
              <a:ext uri="{FF2B5EF4-FFF2-40B4-BE49-F238E27FC236}">
                <a16:creationId xmlns:a16="http://schemas.microsoft.com/office/drawing/2014/main" id="{AFCB88CB-F3FD-4585-B895-7CAD8FD57B0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38301" y="2780928"/>
            <a:ext cx="4752528" cy="3564396"/>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a:extLst>
              <a:ext uri="{FF2B5EF4-FFF2-40B4-BE49-F238E27FC236}">
                <a16:creationId xmlns:a16="http://schemas.microsoft.com/office/drawing/2014/main" id="{6CBE7F64-D17B-4ED5-94DA-6670C6AB085D}"/>
              </a:ext>
            </a:extLst>
          </p:cNvPr>
          <p:cNvSpPr/>
          <p:nvPr/>
        </p:nvSpPr>
        <p:spPr>
          <a:xfrm>
            <a:off x="2483768" y="2420361"/>
            <a:ext cx="3743332" cy="369332"/>
          </a:xfrm>
          <a:prstGeom prst="rect">
            <a:avLst/>
          </a:prstGeom>
        </p:spPr>
        <p:txBody>
          <a:bodyPr wrap="none">
            <a:spAutoFit/>
          </a:bodyPr>
          <a:lstStyle/>
          <a:p>
            <a:r>
              <a:rPr lang="en-GB" altLang="en-US" dirty="0">
                <a:latin typeface="Times New Roman" pitchFamily="18" charset="0"/>
              </a:rPr>
              <a:t>Cuts up to 5 cm 	</a:t>
            </a:r>
            <a:r>
              <a:rPr lang="en-GB" altLang="en-US" dirty="0" err="1">
                <a:latin typeface="Times New Roman" pitchFamily="18" charset="0"/>
              </a:rPr>
              <a:t>Rozcięcia</a:t>
            </a:r>
            <a:r>
              <a:rPr lang="en-GB" altLang="en-US" dirty="0">
                <a:latin typeface="Times New Roman" pitchFamily="18" charset="0"/>
              </a:rPr>
              <a:t> do 5 cm</a:t>
            </a:r>
          </a:p>
        </p:txBody>
      </p:sp>
    </p:spTree>
    <p:extLst>
      <p:ext uri="{BB962C8B-B14F-4D97-AF65-F5344CB8AC3E}">
        <p14:creationId xmlns:p14="http://schemas.microsoft.com/office/powerpoint/2010/main" val="400549106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MOWI PDF">
            <a:extLst>
              <a:ext uri="{FF2B5EF4-FFF2-40B4-BE49-F238E27FC236}">
                <a16:creationId xmlns:a16="http://schemas.microsoft.com/office/drawing/2014/main" id="{C80A3A8B-E94C-4ED1-945E-FAC08AAEBBF3}"/>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55576" y="879432"/>
            <a:ext cx="1038225" cy="733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Rectangle 2">
            <a:extLst>
              <a:ext uri="{FF2B5EF4-FFF2-40B4-BE49-F238E27FC236}">
                <a16:creationId xmlns:a16="http://schemas.microsoft.com/office/drawing/2014/main" id="{E5305A70-7F8C-44BC-8547-7E1AE8F28CFB}"/>
              </a:ext>
            </a:extLst>
          </p:cNvPr>
          <p:cNvSpPr/>
          <p:nvPr/>
        </p:nvSpPr>
        <p:spPr>
          <a:xfrm>
            <a:off x="1547664" y="1630286"/>
            <a:ext cx="7272808" cy="369332"/>
          </a:xfrm>
          <a:prstGeom prst="rect">
            <a:avLst/>
          </a:prstGeom>
        </p:spPr>
        <p:txBody>
          <a:bodyPr wrap="square">
            <a:spAutoFit/>
          </a:bodyPr>
          <a:lstStyle/>
          <a:p>
            <a:r>
              <a:rPr lang="en-GB" altLang="en-US" b="1" kern="0" dirty="0">
                <a:ea typeface="ＭＳ Ｐゴシック"/>
              </a:rPr>
              <a:t>Internal Damage: Ordinary 		</a:t>
            </a:r>
            <a:r>
              <a:rPr lang="en-GB" altLang="en-US" b="1" kern="0" dirty="0" err="1">
                <a:ea typeface="ＭＳ Ｐゴシック"/>
              </a:rPr>
              <a:t>Uszkodzenia</a:t>
            </a:r>
            <a:r>
              <a:rPr lang="en-GB" altLang="en-US" b="1" kern="0" dirty="0">
                <a:ea typeface="ＭＳ Ｐゴシック"/>
              </a:rPr>
              <a:t> </a:t>
            </a:r>
            <a:r>
              <a:rPr lang="en-GB" altLang="en-US" b="1" kern="0" dirty="0" err="1">
                <a:ea typeface="ＭＳ Ｐゴシック"/>
              </a:rPr>
              <a:t>wewnętrzne</a:t>
            </a:r>
            <a:r>
              <a:rPr lang="en-GB" altLang="en-US" b="1" kern="0" dirty="0">
                <a:ea typeface="ＭＳ Ｐゴシック"/>
              </a:rPr>
              <a:t>: </a:t>
            </a:r>
            <a:r>
              <a:rPr lang="en-GB" altLang="en-US" b="1" kern="0" dirty="0" err="1">
                <a:ea typeface="ＭＳ Ｐゴシック"/>
              </a:rPr>
              <a:t>Zwykła</a:t>
            </a:r>
            <a:endParaRPr lang="en-GB" dirty="0"/>
          </a:p>
        </p:txBody>
      </p:sp>
      <p:pic>
        <p:nvPicPr>
          <p:cNvPr id="4" name="Picture 2" descr="R:\Processing\QA\PRODUCT QUALITY\Grading standards\Photos\Cropped Photos\Knife cut\ORD2.jpg">
            <a:extLst>
              <a:ext uri="{FF2B5EF4-FFF2-40B4-BE49-F238E27FC236}">
                <a16:creationId xmlns:a16="http://schemas.microsoft.com/office/drawing/2014/main" id="{4EB1376F-91DD-4915-BF1B-285832A28DC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45042" y="2564904"/>
            <a:ext cx="4824536" cy="3618402"/>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a:extLst>
              <a:ext uri="{FF2B5EF4-FFF2-40B4-BE49-F238E27FC236}">
                <a16:creationId xmlns:a16="http://schemas.microsoft.com/office/drawing/2014/main" id="{0FCCAEC9-592B-4A65-8C51-FDFEEA0CF67B}"/>
              </a:ext>
            </a:extLst>
          </p:cNvPr>
          <p:cNvSpPr/>
          <p:nvPr/>
        </p:nvSpPr>
        <p:spPr>
          <a:xfrm>
            <a:off x="2585644" y="2195572"/>
            <a:ext cx="3743332" cy="369332"/>
          </a:xfrm>
          <a:prstGeom prst="rect">
            <a:avLst/>
          </a:prstGeom>
        </p:spPr>
        <p:txBody>
          <a:bodyPr wrap="none">
            <a:spAutoFit/>
          </a:bodyPr>
          <a:lstStyle/>
          <a:p>
            <a:r>
              <a:rPr lang="en-GB" altLang="en-US" dirty="0">
                <a:latin typeface="Times New Roman" pitchFamily="18" charset="0"/>
              </a:rPr>
              <a:t>Cuts up to 5 cm 	</a:t>
            </a:r>
            <a:r>
              <a:rPr lang="en-GB" altLang="en-US" dirty="0" err="1">
                <a:latin typeface="Times New Roman" pitchFamily="18" charset="0"/>
              </a:rPr>
              <a:t>Rozcięcia</a:t>
            </a:r>
            <a:r>
              <a:rPr lang="en-GB" altLang="en-US" dirty="0">
                <a:latin typeface="Times New Roman" pitchFamily="18" charset="0"/>
              </a:rPr>
              <a:t> do 5 cm</a:t>
            </a:r>
          </a:p>
        </p:txBody>
      </p:sp>
    </p:spTree>
    <p:extLst>
      <p:ext uri="{BB962C8B-B14F-4D97-AF65-F5344CB8AC3E}">
        <p14:creationId xmlns:p14="http://schemas.microsoft.com/office/powerpoint/2010/main" val="418905934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MOWI PDF">
            <a:extLst>
              <a:ext uri="{FF2B5EF4-FFF2-40B4-BE49-F238E27FC236}">
                <a16:creationId xmlns:a16="http://schemas.microsoft.com/office/drawing/2014/main" id="{B84B0EE0-CEF9-4BFC-AFED-8845544A1058}"/>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55576" y="879432"/>
            <a:ext cx="1038225" cy="733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Rectangle 2">
            <a:extLst>
              <a:ext uri="{FF2B5EF4-FFF2-40B4-BE49-F238E27FC236}">
                <a16:creationId xmlns:a16="http://schemas.microsoft.com/office/drawing/2014/main" id="{579F8B74-EB53-458E-B615-7110F7E54F28}"/>
              </a:ext>
            </a:extLst>
          </p:cNvPr>
          <p:cNvSpPr/>
          <p:nvPr/>
        </p:nvSpPr>
        <p:spPr>
          <a:xfrm>
            <a:off x="1187624" y="1844824"/>
            <a:ext cx="7632848" cy="369332"/>
          </a:xfrm>
          <a:prstGeom prst="rect">
            <a:avLst/>
          </a:prstGeom>
        </p:spPr>
        <p:txBody>
          <a:bodyPr wrap="square">
            <a:spAutoFit/>
          </a:bodyPr>
          <a:lstStyle/>
          <a:p>
            <a:r>
              <a:rPr lang="en-GB" altLang="en-US" b="1" kern="0" dirty="0">
                <a:ea typeface="ＭＳ Ｐゴシック"/>
              </a:rPr>
              <a:t>Squint Cut: Ordinary 		</a:t>
            </a:r>
            <a:r>
              <a:rPr lang="en-GB" altLang="en-US" b="1" kern="0" dirty="0" err="1">
                <a:ea typeface="ＭＳ Ｐゴシック"/>
              </a:rPr>
              <a:t>Uszkodzenia</a:t>
            </a:r>
            <a:r>
              <a:rPr lang="en-GB" altLang="en-US" b="1" kern="0" dirty="0">
                <a:ea typeface="ＭＳ Ｐゴシック"/>
              </a:rPr>
              <a:t> </a:t>
            </a:r>
            <a:r>
              <a:rPr lang="en-GB" altLang="en-US" b="1" kern="0" dirty="0" err="1">
                <a:ea typeface="ＭＳ Ｐゴシック"/>
              </a:rPr>
              <a:t>wewnętrzne</a:t>
            </a:r>
            <a:r>
              <a:rPr lang="en-GB" altLang="en-US" b="1" kern="0" dirty="0">
                <a:ea typeface="ＭＳ Ｐゴシック"/>
              </a:rPr>
              <a:t>: </a:t>
            </a:r>
            <a:r>
              <a:rPr lang="en-GB" altLang="en-US" b="1" kern="0" dirty="0" err="1">
                <a:ea typeface="ＭＳ Ｐゴシック"/>
              </a:rPr>
              <a:t>Zwykła</a:t>
            </a:r>
            <a:endParaRPr lang="en-GB" dirty="0"/>
          </a:p>
        </p:txBody>
      </p:sp>
      <p:pic>
        <p:nvPicPr>
          <p:cNvPr id="4" name="Picture 2">
            <a:extLst>
              <a:ext uri="{FF2B5EF4-FFF2-40B4-BE49-F238E27FC236}">
                <a16:creationId xmlns:a16="http://schemas.microsoft.com/office/drawing/2014/main" id="{EC2BF092-DCCB-4AB3-921B-9DEB848A589E}"/>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724025" y="2381082"/>
            <a:ext cx="5080223" cy="381016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228511899"/>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MOWI PDF">
            <a:extLst>
              <a:ext uri="{FF2B5EF4-FFF2-40B4-BE49-F238E27FC236}">
                <a16:creationId xmlns:a16="http://schemas.microsoft.com/office/drawing/2014/main" id="{A02C43C5-4221-4520-B0D9-2CBB53F934F9}"/>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55576" y="879432"/>
            <a:ext cx="1038225" cy="733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Rectangle 2">
            <a:extLst>
              <a:ext uri="{FF2B5EF4-FFF2-40B4-BE49-F238E27FC236}">
                <a16:creationId xmlns:a16="http://schemas.microsoft.com/office/drawing/2014/main" id="{8FDD68CE-78B1-4ADA-814B-1806AD297D60}"/>
              </a:ext>
            </a:extLst>
          </p:cNvPr>
          <p:cNvSpPr/>
          <p:nvPr/>
        </p:nvSpPr>
        <p:spPr>
          <a:xfrm>
            <a:off x="2699792" y="1428191"/>
            <a:ext cx="2573140" cy="369332"/>
          </a:xfrm>
          <a:prstGeom prst="rect">
            <a:avLst/>
          </a:prstGeom>
        </p:spPr>
        <p:txBody>
          <a:bodyPr wrap="none">
            <a:spAutoFit/>
          </a:bodyPr>
          <a:lstStyle/>
          <a:p>
            <a:r>
              <a:rPr lang="en-GB" altLang="en-US" kern="0" dirty="0">
                <a:ea typeface="ＭＳ Ｐゴシック"/>
              </a:rPr>
              <a:t>Internal Damage: Rebate</a:t>
            </a:r>
            <a:endParaRPr lang="en-GB" dirty="0"/>
          </a:p>
        </p:txBody>
      </p:sp>
      <p:pic>
        <p:nvPicPr>
          <p:cNvPr id="4" name="Picture 2" descr="R:\Processing\QA\PRODUCT QUALITY\Grading standards\Photos\Cropped Photos\Machine Damage\REB2.jpg">
            <a:extLst>
              <a:ext uri="{FF2B5EF4-FFF2-40B4-BE49-F238E27FC236}">
                <a16:creationId xmlns:a16="http://schemas.microsoft.com/office/drawing/2014/main" id="{75CBF565-1FF4-4468-8634-9B8A84801F4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47664" y="1996440"/>
            <a:ext cx="5716720" cy="403028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11425569"/>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MOWI PDF">
            <a:extLst>
              <a:ext uri="{FF2B5EF4-FFF2-40B4-BE49-F238E27FC236}">
                <a16:creationId xmlns:a16="http://schemas.microsoft.com/office/drawing/2014/main" id="{A5AAFBAF-1A5C-4A43-8A47-4E289B8ABC97}"/>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55576" y="879432"/>
            <a:ext cx="1038225" cy="733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Rectangle 2">
            <a:extLst>
              <a:ext uri="{FF2B5EF4-FFF2-40B4-BE49-F238E27FC236}">
                <a16:creationId xmlns:a16="http://schemas.microsoft.com/office/drawing/2014/main" id="{4565C738-CE7B-44E4-893F-F6225F217F79}"/>
              </a:ext>
            </a:extLst>
          </p:cNvPr>
          <p:cNvSpPr/>
          <p:nvPr/>
        </p:nvSpPr>
        <p:spPr>
          <a:xfrm>
            <a:off x="2699792" y="1428191"/>
            <a:ext cx="2573140" cy="369332"/>
          </a:xfrm>
          <a:prstGeom prst="rect">
            <a:avLst/>
          </a:prstGeom>
        </p:spPr>
        <p:txBody>
          <a:bodyPr wrap="none">
            <a:spAutoFit/>
          </a:bodyPr>
          <a:lstStyle/>
          <a:p>
            <a:r>
              <a:rPr lang="en-GB" altLang="en-US" kern="0" dirty="0">
                <a:ea typeface="ＭＳ Ｐゴシック"/>
              </a:rPr>
              <a:t>Internal Damage: Rebate</a:t>
            </a:r>
            <a:endParaRPr lang="en-GB" dirty="0"/>
          </a:p>
        </p:txBody>
      </p:sp>
      <p:pic>
        <p:nvPicPr>
          <p:cNvPr id="4" name="Picture 2" descr="R:\Processing\QA\PRODUCT QUALITY\Grading standards\Photos\Cropped Photos\Machine Damage\REB3.jpg">
            <a:extLst>
              <a:ext uri="{FF2B5EF4-FFF2-40B4-BE49-F238E27FC236}">
                <a16:creationId xmlns:a16="http://schemas.microsoft.com/office/drawing/2014/main" id="{214EB741-AEDC-4FCE-8914-D582DB7AA65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55576" y="2087761"/>
            <a:ext cx="7661278" cy="399344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76033590"/>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148AD02B-3325-42C5-9A24-3A36BACEF7EA}"/>
              </a:ext>
            </a:extLst>
          </p:cNvPr>
          <p:cNvSpPr/>
          <p:nvPr/>
        </p:nvSpPr>
        <p:spPr>
          <a:xfrm>
            <a:off x="1979712" y="1612857"/>
            <a:ext cx="5958408" cy="369332"/>
          </a:xfrm>
          <a:prstGeom prst="rect">
            <a:avLst/>
          </a:prstGeom>
        </p:spPr>
        <p:txBody>
          <a:bodyPr wrap="square">
            <a:spAutoFit/>
          </a:bodyPr>
          <a:lstStyle/>
          <a:p>
            <a:r>
              <a:rPr lang="en-GB" altLang="en-US" b="1" kern="0" dirty="0">
                <a:ea typeface="ＭＳ Ｐゴシック"/>
              </a:rPr>
              <a:t>Internal Points: Ordinary </a:t>
            </a:r>
            <a:r>
              <a:rPr lang="en-GB" altLang="en-US" b="1" kern="0" dirty="0" err="1">
                <a:ea typeface="ＭＳ Ｐゴシック"/>
              </a:rPr>
              <a:t>Uszkodzenia</a:t>
            </a:r>
            <a:r>
              <a:rPr lang="en-GB" altLang="en-US" b="1" kern="0" dirty="0">
                <a:ea typeface="ＭＳ Ｐゴシック"/>
              </a:rPr>
              <a:t> </a:t>
            </a:r>
            <a:r>
              <a:rPr lang="en-GB" altLang="en-US" b="1" kern="0" dirty="0" err="1">
                <a:ea typeface="ＭＳ Ｐゴシック"/>
              </a:rPr>
              <a:t>wewnętrzne</a:t>
            </a:r>
            <a:r>
              <a:rPr lang="en-GB" altLang="en-US" b="1" kern="0" dirty="0">
                <a:ea typeface="ＭＳ Ｐゴシック"/>
              </a:rPr>
              <a:t>: </a:t>
            </a:r>
            <a:r>
              <a:rPr lang="en-GB" altLang="en-US" b="1" kern="0" dirty="0" err="1">
                <a:ea typeface="ＭＳ Ｐゴシック"/>
              </a:rPr>
              <a:t>Zwykła</a:t>
            </a:r>
            <a:endParaRPr lang="en-GB" dirty="0"/>
          </a:p>
        </p:txBody>
      </p:sp>
      <p:pic>
        <p:nvPicPr>
          <p:cNvPr id="3" name="Picture 2" descr="MOWI PDF">
            <a:extLst>
              <a:ext uri="{FF2B5EF4-FFF2-40B4-BE49-F238E27FC236}">
                <a16:creationId xmlns:a16="http://schemas.microsoft.com/office/drawing/2014/main" id="{A131174A-9712-4E72-843C-D3D79C3C2A59}"/>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55576" y="879432"/>
            <a:ext cx="1038225" cy="733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Picture 8">
            <a:extLst>
              <a:ext uri="{FF2B5EF4-FFF2-40B4-BE49-F238E27FC236}">
                <a16:creationId xmlns:a16="http://schemas.microsoft.com/office/drawing/2014/main" id="{D2A2405B-89E4-4BEE-8916-9755056964A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31857" y="2276872"/>
            <a:ext cx="4188223" cy="350440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flat" cmpd="sng">
                <a:solidFill>
                  <a:schemeClr val="tx1"/>
                </a:solidFill>
                <a:prstDash val="solid"/>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Rectangle 4">
            <a:extLst>
              <a:ext uri="{FF2B5EF4-FFF2-40B4-BE49-F238E27FC236}">
                <a16:creationId xmlns:a16="http://schemas.microsoft.com/office/drawing/2014/main" id="{80403D8E-A147-4A80-9FD4-66D2BCAABEF5}"/>
              </a:ext>
            </a:extLst>
          </p:cNvPr>
          <p:cNvSpPr/>
          <p:nvPr/>
        </p:nvSpPr>
        <p:spPr>
          <a:xfrm>
            <a:off x="2483768" y="5949280"/>
            <a:ext cx="4572000" cy="646331"/>
          </a:xfrm>
          <a:prstGeom prst="rect">
            <a:avLst/>
          </a:prstGeom>
        </p:spPr>
        <p:txBody>
          <a:bodyPr>
            <a:spAutoFit/>
          </a:bodyPr>
          <a:lstStyle/>
          <a:p>
            <a:r>
              <a:rPr lang="en-GB" altLang="en-US" dirty="0">
                <a:latin typeface="Times" charset="0"/>
              </a:rPr>
              <a:t>Also ordinary where spine is cut through</a:t>
            </a:r>
          </a:p>
          <a:p>
            <a:r>
              <a:rPr lang="pl-PL" altLang="en-US" dirty="0">
                <a:latin typeface="Times" charset="0"/>
              </a:rPr>
              <a:t>Również zwykła, gdzie kręgosłup jest rozcięty</a:t>
            </a:r>
          </a:p>
        </p:txBody>
      </p:sp>
    </p:spTree>
    <p:extLst>
      <p:ext uri="{BB962C8B-B14F-4D97-AF65-F5344CB8AC3E}">
        <p14:creationId xmlns:p14="http://schemas.microsoft.com/office/powerpoint/2010/main" val="912177662"/>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MOWI PDF">
            <a:extLst>
              <a:ext uri="{FF2B5EF4-FFF2-40B4-BE49-F238E27FC236}">
                <a16:creationId xmlns:a16="http://schemas.microsoft.com/office/drawing/2014/main" id="{0F10FE7B-F1F2-4881-8A5E-D7996F0548A2}"/>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55576" y="879432"/>
            <a:ext cx="1038225" cy="733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Rectangle 2">
            <a:extLst>
              <a:ext uri="{FF2B5EF4-FFF2-40B4-BE49-F238E27FC236}">
                <a16:creationId xmlns:a16="http://schemas.microsoft.com/office/drawing/2014/main" id="{1E1D1CB5-9479-4622-AB84-0805B5A76F69}"/>
              </a:ext>
            </a:extLst>
          </p:cNvPr>
          <p:cNvSpPr/>
          <p:nvPr/>
        </p:nvSpPr>
        <p:spPr>
          <a:xfrm>
            <a:off x="1979712" y="1772816"/>
            <a:ext cx="6192688" cy="369332"/>
          </a:xfrm>
          <a:prstGeom prst="rect">
            <a:avLst/>
          </a:prstGeom>
        </p:spPr>
        <p:txBody>
          <a:bodyPr wrap="square">
            <a:spAutoFit/>
          </a:bodyPr>
          <a:lstStyle/>
          <a:p>
            <a:r>
              <a:rPr lang="en-GB" altLang="en-US" b="1" kern="0" dirty="0">
                <a:ea typeface="ＭＳ Ｐゴシック"/>
              </a:rPr>
              <a:t>Internal Points: Ordinary </a:t>
            </a:r>
            <a:r>
              <a:rPr lang="en-GB" altLang="en-US" b="1" kern="0" dirty="0" err="1">
                <a:ea typeface="ＭＳ Ｐゴシック"/>
              </a:rPr>
              <a:t>Uszkodzenia</a:t>
            </a:r>
            <a:r>
              <a:rPr lang="en-GB" altLang="en-US" b="1" kern="0" dirty="0">
                <a:ea typeface="ＭＳ Ｐゴシック"/>
              </a:rPr>
              <a:t> </a:t>
            </a:r>
            <a:r>
              <a:rPr lang="en-GB" altLang="en-US" b="1" kern="0" dirty="0" err="1">
                <a:ea typeface="ＭＳ Ｐゴシック"/>
              </a:rPr>
              <a:t>wewnętrzne</a:t>
            </a:r>
            <a:r>
              <a:rPr lang="en-GB" altLang="en-US" b="1" kern="0" dirty="0">
                <a:ea typeface="ＭＳ Ｐゴシック"/>
              </a:rPr>
              <a:t>: </a:t>
            </a:r>
            <a:r>
              <a:rPr lang="en-GB" altLang="en-US" b="1" kern="0" dirty="0" err="1">
                <a:ea typeface="ＭＳ Ｐゴシック"/>
              </a:rPr>
              <a:t>Zwykła</a:t>
            </a:r>
            <a:endParaRPr lang="en-GB" dirty="0"/>
          </a:p>
        </p:txBody>
      </p:sp>
      <p:pic>
        <p:nvPicPr>
          <p:cNvPr id="4" name="Picture 7">
            <a:extLst>
              <a:ext uri="{FF2B5EF4-FFF2-40B4-BE49-F238E27FC236}">
                <a16:creationId xmlns:a16="http://schemas.microsoft.com/office/drawing/2014/main" id="{182172A8-FB51-4A4A-A77D-38186154582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67744" y="2348880"/>
            <a:ext cx="4799112" cy="391348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flat" cmpd="sng">
                <a:solidFill>
                  <a:schemeClr val="tx1"/>
                </a:solidFill>
                <a:prstDash val="solid"/>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Rectangle 4">
            <a:extLst>
              <a:ext uri="{FF2B5EF4-FFF2-40B4-BE49-F238E27FC236}">
                <a16:creationId xmlns:a16="http://schemas.microsoft.com/office/drawing/2014/main" id="{477CC5CD-91EA-45E7-B209-4D1ED1E0746D}"/>
              </a:ext>
            </a:extLst>
          </p:cNvPr>
          <p:cNvSpPr/>
          <p:nvPr/>
        </p:nvSpPr>
        <p:spPr>
          <a:xfrm>
            <a:off x="2286000" y="2459504"/>
            <a:ext cx="4572000" cy="646331"/>
          </a:xfrm>
          <a:prstGeom prst="rect">
            <a:avLst/>
          </a:prstGeom>
        </p:spPr>
        <p:txBody>
          <a:bodyPr>
            <a:spAutoFit/>
          </a:bodyPr>
          <a:lstStyle/>
          <a:p>
            <a:r>
              <a:rPr lang="en-GB" altLang="en-US" dirty="0">
                <a:latin typeface="Times New Roman" pitchFamily="18" charset="0"/>
              </a:rPr>
              <a:t>Collar tears	 </a:t>
            </a:r>
          </a:p>
          <a:p>
            <a:r>
              <a:rPr lang="en-GB" altLang="en-US" dirty="0" err="1">
                <a:latin typeface="Times New Roman" pitchFamily="18" charset="0"/>
              </a:rPr>
              <a:t>Rozerwanie</a:t>
            </a:r>
            <a:r>
              <a:rPr lang="en-GB" altLang="en-US" dirty="0">
                <a:latin typeface="Times New Roman" pitchFamily="18" charset="0"/>
              </a:rPr>
              <a:t> </a:t>
            </a:r>
            <a:r>
              <a:rPr lang="en-GB" altLang="en-US" dirty="0" err="1">
                <a:latin typeface="Times New Roman" pitchFamily="18" charset="0"/>
              </a:rPr>
              <a:t>przy</a:t>
            </a:r>
            <a:r>
              <a:rPr lang="en-GB" altLang="en-US" dirty="0">
                <a:latin typeface="Times New Roman" pitchFamily="18" charset="0"/>
              </a:rPr>
              <a:t> </a:t>
            </a:r>
            <a:r>
              <a:rPr lang="en-GB" altLang="en-US" dirty="0" err="1">
                <a:latin typeface="Times New Roman" pitchFamily="18" charset="0"/>
              </a:rPr>
              <a:t>szyi</a:t>
            </a:r>
            <a:endParaRPr lang="en-GB" altLang="en-US" dirty="0">
              <a:latin typeface="Times New Roman" pitchFamily="18" charset="0"/>
            </a:endParaRPr>
          </a:p>
        </p:txBody>
      </p:sp>
    </p:spTree>
    <p:extLst>
      <p:ext uri="{BB962C8B-B14F-4D97-AF65-F5344CB8AC3E}">
        <p14:creationId xmlns:p14="http://schemas.microsoft.com/office/powerpoint/2010/main" val="3921736000"/>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MOWI PDF">
            <a:extLst>
              <a:ext uri="{FF2B5EF4-FFF2-40B4-BE49-F238E27FC236}">
                <a16:creationId xmlns:a16="http://schemas.microsoft.com/office/drawing/2014/main" id="{ACF6029C-D58C-445B-A992-27892BD922BD}"/>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55576" y="879432"/>
            <a:ext cx="1038225" cy="733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Rectangle 2">
            <a:extLst>
              <a:ext uri="{FF2B5EF4-FFF2-40B4-BE49-F238E27FC236}">
                <a16:creationId xmlns:a16="http://schemas.microsoft.com/office/drawing/2014/main" id="{08077C3A-F97E-4619-A469-BC708741DB93}"/>
              </a:ext>
            </a:extLst>
          </p:cNvPr>
          <p:cNvSpPr/>
          <p:nvPr/>
        </p:nvSpPr>
        <p:spPr>
          <a:xfrm>
            <a:off x="1475656" y="1623800"/>
            <a:ext cx="6984776" cy="369332"/>
          </a:xfrm>
          <a:prstGeom prst="rect">
            <a:avLst/>
          </a:prstGeom>
        </p:spPr>
        <p:txBody>
          <a:bodyPr wrap="square">
            <a:spAutoFit/>
          </a:bodyPr>
          <a:lstStyle/>
          <a:p>
            <a:r>
              <a:rPr lang="en-GB" altLang="en-US" b="1" kern="0" dirty="0">
                <a:ea typeface="ＭＳ Ｐゴシック"/>
              </a:rPr>
              <a:t>Inoculation Damage: Ordinary </a:t>
            </a:r>
            <a:r>
              <a:rPr lang="en-GB" altLang="en-US" b="1" kern="0" dirty="0" err="1">
                <a:ea typeface="ＭＳ Ｐゴシック"/>
              </a:rPr>
              <a:t>Uszkodzenia</a:t>
            </a:r>
            <a:r>
              <a:rPr lang="en-GB" altLang="en-US" b="1" kern="0" dirty="0">
                <a:ea typeface="ＭＳ Ｐゴシック"/>
              </a:rPr>
              <a:t> </a:t>
            </a:r>
            <a:r>
              <a:rPr lang="en-GB" altLang="en-US" b="1" kern="0" dirty="0" err="1">
                <a:ea typeface="ＭＳ Ｐゴシック"/>
              </a:rPr>
              <a:t>wewnętrzne</a:t>
            </a:r>
            <a:r>
              <a:rPr lang="en-GB" altLang="en-US" b="1" kern="0" dirty="0">
                <a:ea typeface="ＭＳ Ｐゴシック"/>
              </a:rPr>
              <a:t>: </a:t>
            </a:r>
            <a:r>
              <a:rPr lang="en-GB" altLang="en-US" b="1" kern="0" dirty="0" err="1">
                <a:ea typeface="ＭＳ Ｐゴシック"/>
              </a:rPr>
              <a:t>Zwykła</a:t>
            </a:r>
            <a:endParaRPr lang="en-GB" dirty="0"/>
          </a:p>
        </p:txBody>
      </p:sp>
      <p:pic>
        <p:nvPicPr>
          <p:cNvPr id="4" name="Picture 2">
            <a:extLst>
              <a:ext uri="{FF2B5EF4-FFF2-40B4-BE49-F238E27FC236}">
                <a16:creationId xmlns:a16="http://schemas.microsoft.com/office/drawing/2014/main" id="{CF412774-AE7E-47FD-928E-5AB5429FE73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20188" y="2420888"/>
            <a:ext cx="6503624" cy="29728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Rectangle 4">
            <a:extLst>
              <a:ext uri="{FF2B5EF4-FFF2-40B4-BE49-F238E27FC236}">
                <a16:creationId xmlns:a16="http://schemas.microsoft.com/office/drawing/2014/main" id="{F6DB5318-5F37-4C3B-9394-E784898A8E02}"/>
              </a:ext>
            </a:extLst>
          </p:cNvPr>
          <p:cNvSpPr/>
          <p:nvPr/>
        </p:nvSpPr>
        <p:spPr>
          <a:xfrm>
            <a:off x="2294348" y="5517232"/>
            <a:ext cx="4869940" cy="646331"/>
          </a:xfrm>
          <a:prstGeom prst="rect">
            <a:avLst/>
          </a:prstGeom>
        </p:spPr>
        <p:txBody>
          <a:bodyPr wrap="square">
            <a:spAutoFit/>
          </a:bodyPr>
          <a:lstStyle/>
          <a:p>
            <a:r>
              <a:rPr lang="en-GB" altLang="en-US" dirty="0">
                <a:latin typeface="Times New Roman" pitchFamily="18" charset="0"/>
              </a:rPr>
              <a:t>Noticeable stain or discolouration &gt;20p piece</a:t>
            </a:r>
          </a:p>
          <a:p>
            <a:r>
              <a:rPr lang="pl-PL" altLang="en-US" dirty="0">
                <a:latin typeface="Times New Roman" pitchFamily="18" charset="0"/>
              </a:rPr>
              <a:t>Widoczne plamy lub zmiana koloru &gt;moneta 20p</a:t>
            </a:r>
          </a:p>
        </p:txBody>
      </p:sp>
    </p:spTree>
    <p:extLst>
      <p:ext uri="{BB962C8B-B14F-4D97-AF65-F5344CB8AC3E}">
        <p14:creationId xmlns:p14="http://schemas.microsoft.com/office/powerpoint/2010/main" val="1418063117"/>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MOWI PDF">
            <a:extLst>
              <a:ext uri="{FF2B5EF4-FFF2-40B4-BE49-F238E27FC236}">
                <a16:creationId xmlns:a16="http://schemas.microsoft.com/office/drawing/2014/main" id="{F92509D3-93FC-453B-B5AC-0BC115EE6FF2}"/>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55576" y="879432"/>
            <a:ext cx="1038225" cy="733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Rectangle 2">
            <a:extLst>
              <a:ext uri="{FF2B5EF4-FFF2-40B4-BE49-F238E27FC236}">
                <a16:creationId xmlns:a16="http://schemas.microsoft.com/office/drawing/2014/main" id="{D16F6F69-724B-4C4D-B588-C97817E82E24}"/>
              </a:ext>
            </a:extLst>
          </p:cNvPr>
          <p:cNvSpPr/>
          <p:nvPr/>
        </p:nvSpPr>
        <p:spPr>
          <a:xfrm>
            <a:off x="1691680" y="1613751"/>
            <a:ext cx="6480720" cy="369332"/>
          </a:xfrm>
          <a:prstGeom prst="rect">
            <a:avLst/>
          </a:prstGeom>
        </p:spPr>
        <p:txBody>
          <a:bodyPr wrap="square">
            <a:spAutoFit/>
          </a:bodyPr>
          <a:lstStyle/>
          <a:p>
            <a:r>
              <a:rPr lang="en-GB" altLang="en-US" b="1" kern="0" dirty="0">
                <a:ea typeface="ＭＳ Ｐゴシック"/>
              </a:rPr>
              <a:t>Inoculation Damage: Ordinary </a:t>
            </a:r>
            <a:r>
              <a:rPr lang="en-GB" altLang="en-US" b="1" kern="0" dirty="0" err="1">
                <a:ea typeface="ＭＳ Ｐゴシック"/>
              </a:rPr>
              <a:t>Uszkodzenia</a:t>
            </a:r>
            <a:r>
              <a:rPr lang="en-GB" altLang="en-US" b="1" kern="0" dirty="0">
                <a:ea typeface="ＭＳ Ｐゴシック"/>
              </a:rPr>
              <a:t> </a:t>
            </a:r>
            <a:r>
              <a:rPr lang="en-GB" altLang="en-US" b="1" kern="0" dirty="0" err="1">
                <a:ea typeface="ＭＳ Ｐゴシック"/>
              </a:rPr>
              <a:t>wewnętrzne</a:t>
            </a:r>
            <a:r>
              <a:rPr lang="en-GB" altLang="en-US" b="1" kern="0" dirty="0">
                <a:ea typeface="ＭＳ Ｐゴシック"/>
              </a:rPr>
              <a:t>: </a:t>
            </a:r>
            <a:r>
              <a:rPr lang="en-GB" altLang="en-US" b="1" kern="0" dirty="0" err="1">
                <a:ea typeface="ＭＳ Ｐゴシック"/>
              </a:rPr>
              <a:t>Zwykła</a:t>
            </a:r>
            <a:endParaRPr lang="en-GB" dirty="0"/>
          </a:p>
        </p:txBody>
      </p:sp>
      <p:pic>
        <p:nvPicPr>
          <p:cNvPr id="4" name="Picture 3" descr="R:\Processing\QA\PRODUCT QUALITY\Grading standards\Photos\Cropped Photos\Inoculation\ORD2.jpg">
            <a:extLst>
              <a:ext uri="{FF2B5EF4-FFF2-40B4-BE49-F238E27FC236}">
                <a16:creationId xmlns:a16="http://schemas.microsoft.com/office/drawing/2014/main" id="{16E10A10-635E-49CF-8A28-8AEAA419013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23728" y="2282743"/>
            <a:ext cx="4685281" cy="3150852"/>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a:extLst>
              <a:ext uri="{FF2B5EF4-FFF2-40B4-BE49-F238E27FC236}">
                <a16:creationId xmlns:a16="http://schemas.microsoft.com/office/drawing/2014/main" id="{84583ED3-ED3C-4BF3-9222-C7A5FA6D1F9B}"/>
              </a:ext>
            </a:extLst>
          </p:cNvPr>
          <p:cNvSpPr/>
          <p:nvPr/>
        </p:nvSpPr>
        <p:spPr>
          <a:xfrm>
            <a:off x="2044036" y="5733255"/>
            <a:ext cx="5055928" cy="646331"/>
          </a:xfrm>
          <a:prstGeom prst="rect">
            <a:avLst/>
          </a:prstGeom>
        </p:spPr>
        <p:txBody>
          <a:bodyPr wrap="square">
            <a:spAutoFit/>
          </a:bodyPr>
          <a:lstStyle/>
          <a:p>
            <a:r>
              <a:rPr lang="en-GB" altLang="en-US" dirty="0">
                <a:latin typeface="Times New Roman" pitchFamily="18" charset="0"/>
              </a:rPr>
              <a:t>Noticeable stain or discolouration &gt;20p piece</a:t>
            </a:r>
          </a:p>
          <a:p>
            <a:r>
              <a:rPr lang="pl-PL" altLang="en-US" dirty="0">
                <a:latin typeface="Times New Roman" pitchFamily="18" charset="0"/>
              </a:rPr>
              <a:t>Widoczne plamy lub zmiana koloru &gt;moneta 20p</a:t>
            </a:r>
          </a:p>
        </p:txBody>
      </p:sp>
    </p:spTree>
    <p:extLst>
      <p:ext uri="{BB962C8B-B14F-4D97-AF65-F5344CB8AC3E}">
        <p14:creationId xmlns:p14="http://schemas.microsoft.com/office/powerpoint/2010/main" val="2906826645"/>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MOWI PDF">
            <a:extLst>
              <a:ext uri="{FF2B5EF4-FFF2-40B4-BE49-F238E27FC236}">
                <a16:creationId xmlns:a16="http://schemas.microsoft.com/office/drawing/2014/main" id="{52346DC7-E322-4706-8ECC-AD7D952FD560}"/>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55576" y="879432"/>
            <a:ext cx="1038225" cy="733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Rectangle 2">
            <a:extLst>
              <a:ext uri="{FF2B5EF4-FFF2-40B4-BE49-F238E27FC236}">
                <a16:creationId xmlns:a16="http://schemas.microsoft.com/office/drawing/2014/main" id="{63743D93-DAE9-4DF7-8AF8-B77B6DA7EB8E}"/>
              </a:ext>
            </a:extLst>
          </p:cNvPr>
          <p:cNvSpPr/>
          <p:nvPr/>
        </p:nvSpPr>
        <p:spPr>
          <a:xfrm>
            <a:off x="3059832" y="1844824"/>
            <a:ext cx="2282100" cy="369332"/>
          </a:xfrm>
          <a:prstGeom prst="rect">
            <a:avLst/>
          </a:prstGeom>
        </p:spPr>
        <p:txBody>
          <a:bodyPr wrap="none">
            <a:spAutoFit/>
          </a:bodyPr>
          <a:lstStyle/>
          <a:p>
            <a:r>
              <a:rPr lang="en-GB" dirty="0"/>
              <a:t>Melanisation Ordinary</a:t>
            </a:r>
          </a:p>
        </p:txBody>
      </p:sp>
      <p:pic>
        <p:nvPicPr>
          <p:cNvPr id="4" name="Picture 2" descr="R:\Processing\QA\PRODUCT QUALITY\Grading standards\Photos\Cropped Photos\Melanisation\ORD2.jpg">
            <a:extLst>
              <a:ext uri="{FF2B5EF4-FFF2-40B4-BE49-F238E27FC236}">
                <a16:creationId xmlns:a16="http://schemas.microsoft.com/office/drawing/2014/main" id="{15070837-F1D6-407C-9437-48F246412ED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77607" y="2348880"/>
            <a:ext cx="6131375" cy="3096344"/>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a:extLst>
              <a:ext uri="{FF2B5EF4-FFF2-40B4-BE49-F238E27FC236}">
                <a16:creationId xmlns:a16="http://schemas.microsoft.com/office/drawing/2014/main" id="{A778748C-3F2E-4C31-8498-816B084CF07E}"/>
              </a:ext>
            </a:extLst>
          </p:cNvPr>
          <p:cNvSpPr/>
          <p:nvPr/>
        </p:nvSpPr>
        <p:spPr>
          <a:xfrm>
            <a:off x="2195736" y="5805264"/>
            <a:ext cx="5658519" cy="646331"/>
          </a:xfrm>
          <a:prstGeom prst="rect">
            <a:avLst/>
          </a:prstGeom>
        </p:spPr>
        <p:txBody>
          <a:bodyPr wrap="square">
            <a:spAutoFit/>
          </a:bodyPr>
          <a:lstStyle/>
          <a:p>
            <a:r>
              <a:rPr lang="en-GB" altLang="en-US" dirty="0">
                <a:latin typeface="Times New Roman" pitchFamily="18" charset="0"/>
              </a:rPr>
              <a:t>Noticeable stain or discolouration &gt;20p piece</a:t>
            </a:r>
          </a:p>
          <a:p>
            <a:r>
              <a:rPr lang="pl-PL" altLang="en-US" dirty="0">
                <a:latin typeface="Times New Roman" pitchFamily="18" charset="0"/>
              </a:rPr>
              <a:t>Widoczne plamy lub zmiana koloru &gt;moneta 20p</a:t>
            </a:r>
          </a:p>
        </p:txBody>
      </p:sp>
    </p:spTree>
    <p:extLst>
      <p:ext uri="{BB962C8B-B14F-4D97-AF65-F5344CB8AC3E}">
        <p14:creationId xmlns:p14="http://schemas.microsoft.com/office/powerpoint/2010/main" val="3234718511"/>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MOWI PDF">
            <a:extLst>
              <a:ext uri="{FF2B5EF4-FFF2-40B4-BE49-F238E27FC236}">
                <a16:creationId xmlns:a16="http://schemas.microsoft.com/office/drawing/2014/main" id="{722FBD9C-7377-4794-8AD0-C0C72AE2BE56}"/>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55576" y="879432"/>
            <a:ext cx="1038225" cy="733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Rectangle 2">
            <a:extLst>
              <a:ext uri="{FF2B5EF4-FFF2-40B4-BE49-F238E27FC236}">
                <a16:creationId xmlns:a16="http://schemas.microsoft.com/office/drawing/2014/main" id="{F304EC36-2707-48E5-8567-1078E837704E}"/>
              </a:ext>
            </a:extLst>
          </p:cNvPr>
          <p:cNvSpPr/>
          <p:nvPr/>
        </p:nvSpPr>
        <p:spPr>
          <a:xfrm>
            <a:off x="2884815" y="1660696"/>
            <a:ext cx="3124766" cy="369332"/>
          </a:xfrm>
          <a:prstGeom prst="rect">
            <a:avLst/>
          </a:prstGeom>
        </p:spPr>
        <p:txBody>
          <a:bodyPr wrap="none">
            <a:spAutoFit/>
          </a:bodyPr>
          <a:lstStyle/>
          <a:p>
            <a:r>
              <a:rPr lang="en-GB" dirty="0"/>
              <a:t>Superior Correctly Cleaned Fish</a:t>
            </a:r>
          </a:p>
        </p:txBody>
      </p:sp>
      <p:pic>
        <p:nvPicPr>
          <p:cNvPr id="4" name="Picture 2">
            <a:extLst>
              <a:ext uri="{FF2B5EF4-FFF2-40B4-BE49-F238E27FC236}">
                <a16:creationId xmlns:a16="http://schemas.microsoft.com/office/drawing/2014/main" id="{728AAF71-080B-409E-BCD7-3DCB5139F23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17175" y="2132856"/>
            <a:ext cx="5544615" cy="41642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42292152"/>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MOWI PDF">
            <a:extLst>
              <a:ext uri="{FF2B5EF4-FFF2-40B4-BE49-F238E27FC236}">
                <a16:creationId xmlns:a16="http://schemas.microsoft.com/office/drawing/2014/main" id="{6335E8D4-8D53-4453-A37E-A3D8E55C8B0A}"/>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55576" y="879432"/>
            <a:ext cx="1038225" cy="733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Picture 2">
            <a:extLst>
              <a:ext uri="{FF2B5EF4-FFF2-40B4-BE49-F238E27FC236}">
                <a16:creationId xmlns:a16="http://schemas.microsoft.com/office/drawing/2014/main" id="{36518F68-A8CB-4B81-846E-88FEB4F875A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82535" y="2060848"/>
            <a:ext cx="7378930" cy="40932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Rectangle 3">
            <a:extLst>
              <a:ext uri="{FF2B5EF4-FFF2-40B4-BE49-F238E27FC236}">
                <a16:creationId xmlns:a16="http://schemas.microsoft.com/office/drawing/2014/main" id="{E38F238A-FBCF-4D69-B1A9-448C1331CECF}"/>
              </a:ext>
            </a:extLst>
          </p:cNvPr>
          <p:cNvSpPr/>
          <p:nvPr/>
        </p:nvSpPr>
        <p:spPr>
          <a:xfrm>
            <a:off x="2771800" y="1320239"/>
            <a:ext cx="3339247" cy="369332"/>
          </a:xfrm>
          <a:prstGeom prst="rect">
            <a:avLst/>
          </a:prstGeom>
        </p:spPr>
        <p:txBody>
          <a:bodyPr wrap="none">
            <a:spAutoFit/>
          </a:bodyPr>
          <a:lstStyle/>
          <a:p>
            <a:r>
              <a:rPr lang="en-GB" dirty="0"/>
              <a:t>Superior: Incorrectly Cleaned Fish</a:t>
            </a:r>
          </a:p>
        </p:txBody>
      </p:sp>
      <p:sp>
        <p:nvSpPr>
          <p:cNvPr id="6" name="TextBox 5">
            <a:extLst>
              <a:ext uri="{FF2B5EF4-FFF2-40B4-BE49-F238E27FC236}">
                <a16:creationId xmlns:a16="http://schemas.microsoft.com/office/drawing/2014/main" id="{D1B9C3C5-7E82-45B0-9203-FD855DF5E3F0}"/>
              </a:ext>
            </a:extLst>
          </p:cNvPr>
          <p:cNvSpPr txBox="1"/>
          <p:nvPr/>
        </p:nvSpPr>
        <p:spPr>
          <a:xfrm>
            <a:off x="6156176" y="2420888"/>
            <a:ext cx="1800200" cy="369332"/>
          </a:xfrm>
          <a:prstGeom prst="rect">
            <a:avLst/>
          </a:prstGeom>
          <a:noFill/>
        </p:spPr>
        <p:txBody>
          <a:bodyPr wrap="square" rtlCol="0">
            <a:spAutoFit/>
          </a:bodyPr>
          <a:lstStyle/>
          <a:p>
            <a:r>
              <a:rPr lang="en-GB" dirty="0"/>
              <a:t>Frills Re-clean</a:t>
            </a:r>
          </a:p>
        </p:txBody>
      </p:sp>
      <p:cxnSp>
        <p:nvCxnSpPr>
          <p:cNvPr id="7" name="Straight Arrow Connector 6">
            <a:extLst>
              <a:ext uri="{FF2B5EF4-FFF2-40B4-BE49-F238E27FC236}">
                <a16:creationId xmlns:a16="http://schemas.microsoft.com/office/drawing/2014/main" id="{02D5E380-B9F8-4809-A592-21EEFD98AA9B}"/>
              </a:ext>
            </a:extLst>
          </p:cNvPr>
          <p:cNvCxnSpPr>
            <a:cxnSpLocks/>
          </p:cNvCxnSpPr>
          <p:nvPr/>
        </p:nvCxnSpPr>
        <p:spPr>
          <a:xfrm flipH="1">
            <a:off x="6228184" y="2790220"/>
            <a:ext cx="828092" cy="422756"/>
          </a:xfrm>
          <a:prstGeom prst="straightConnector1">
            <a:avLst/>
          </a:prstGeom>
          <a:ln>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9" name="TextBox 8">
            <a:extLst>
              <a:ext uri="{FF2B5EF4-FFF2-40B4-BE49-F238E27FC236}">
                <a16:creationId xmlns:a16="http://schemas.microsoft.com/office/drawing/2014/main" id="{75F3857D-B48E-4E28-8318-F7CD9D0B1E12}"/>
              </a:ext>
            </a:extLst>
          </p:cNvPr>
          <p:cNvSpPr txBox="1"/>
          <p:nvPr/>
        </p:nvSpPr>
        <p:spPr>
          <a:xfrm>
            <a:off x="6228184" y="4869160"/>
            <a:ext cx="1728192" cy="646331"/>
          </a:xfrm>
          <a:prstGeom prst="rect">
            <a:avLst/>
          </a:prstGeom>
          <a:noFill/>
        </p:spPr>
        <p:txBody>
          <a:bodyPr wrap="square" rtlCol="0">
            <a:spAutoFit/>
          </a:bodyPr>
          <a:lstStyle/>
          <a:p>
            <a:r>
              <a:rPr lang="en-GB" dirty="0"/>
              <a:t>Dirty Back Bone re-clean</a:t>
            </a:r>
          </a:p>
        </p:txBody>
      </p:sp>
      <p:cxnSp>
        <p:nvCxnSpPr>
          <p:cNvPr id="10" name="Straight Arrow Connector 9">
            <a:extLst>
              <a:ext uri="{FF2B5EF4-FFF2-40B4-BE49-F238E27FC236}">
                <a16:creationId xmlns:a16="http://schemas.microsoft.com/office/drawing/2014/main" id="{7F5BA041-2033-453C-95D0-9B09CD0872BF}"/>
              </a:ext>
            </a:extLst>
          </p:cNvPr>
          <p:cNvCxnSpPr>
            <a:cxnSpLocks/>
          </p:cNvCxnSpPr>
          <p:nvPr/>
        </p:nvCxnSpPr>
        <p:spPr>
          <a:xfrm flipH="1" flipV="1">
            <a:off x="4572000" y="4869160"/>
            <a:ext cx="1656184" cy="250215"/>
          </a:xfrm>
          <a:prstGeom prst="straightConnector1">
            <a:avLst/>
          </a:prstGeom>
          <a:ln>
            <a:solidFill>
              <a:srgbClr val="FF0000"/>
            </a:solidFill>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186839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9" grpId="0"/>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MOWI PDF">
            <a:extLst>
              <a:ext uri="{FF2B5EF4-FFF2-40B4-BE49-F238E27FC236}">
                <a16:creationId xmlns:a16="http://schemas.microsoft.com/office/drawing/2014/main" id="{C127E0FB-5068-4BB6-B6C5-364084D36114}"/>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55576" y="879432"/>
            <a:ext cx="1038225" cy="733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Rectangle 2">
            <a:extLst>
              <a:ext uri="{FF2B5EF4-FFF2-40B4-BE49-F238E27FC236}">
                <a16:creationId xmlns:a16="http://schemas.microsoft.com/office/drawing/2014/main" id="{57160793-4564-41F0-AF68-67C9BAEFAB2E}"/>
              </a:ext>
            </a:extLst>
          </p:cNvPr>
          <p:cNvSpPr/>
          <p:nvPr/>
        </p:nvSpPr>
        <p:spPr>
          <a:xfrm>
            <a:off x="2339752" y="1484784"/>
            <a:ext cx="3339247" cy="369332"/>
          </a:xfrm>
          <a:prstGeom prst="rect">
            <a:avLst/>
          </a:prstGeom>
        </p:spPr>
        <p:txBody>
          <a:bodyPr wrap="none">
            <a:spAutoFit/>
          </a:bodyPr>
          <a:lstStyle/>
          <a:p>
            <a:r>
              <a:rPr lang="en-GB" dirty="0"/>
              <a:t>Superior: Incorrectly Cleaned Fish</a:t>
            </a:r>
          </a:p>
        </p:txBody>
      </p:sp>
      <p:pic>
        <p:nvPicPr>
          <p:cNvPr id="4" name="Picture 2">
            <a:extLst>
              <a:ext uri="{FF2B5EF4-FFF2-40B4-BE49-F238E27FC236}">
                <a16:creationId xmlns:a16="http://schemas.microsoft.com/office/drawing/2014/main" id="{8EA5DE83-6A32-4534-B181-A8FEBBF8692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83005" y="2060848"/>
            <a:ext cx="6686549" cy="42719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TextBox 4">
            <a:extLst>
              <a:ext uri="{FF2B5EF4-FFF2-40B4-BE49-F238E27FC236}">
                <a16:creationId xmlns:a16="http://schemas.microsoft.com/office/drawing/2014/main" id="{14DDB652-C421-4077-A5EE-8851B7F99A00}"/>
              </a:ext>
            </a:extLst>
          </p:cNvPr>
          <p:cNvSpPr txBox="1"/>
          <p:nvPr/>
        </p:nvSpPr>
        <p:spPr>
          <a:xfrm>
            <a:off x="5868144" y="2132856"/>
            <a:ext cx="1800200" cy="646331"/>
          </a:xfrm>
          <a:prstGeom prst="rect">
            <a:avLst/>
          </a:prstGeom>
          <a:noFill/>
        </p:spPr>
        <p:txBody>
          <a:bodyPr wrap="square" rtlCol="0">
            <a:spAutoFit/>
          </a:bodyPr>
          <a:lstStyle/>
          <a:p>
            <a:r>
              <a:rPr lang="en-GB" dirty="0"/>
              <a:t>Remove Belly Fat</a:t>
            </a:r>
          </a:p>
        </p:txBody>
      </p:sp>
      <p:sp>
        <p:nvSpPr>
          <p:cNvPr id="6" name="TextBox 5">
            <a:extLst>
              <a:ext uri="{FF2B5EF4-FFF2-40B4-BE49-F238E27FC236}">
                <a16:creationId xmlns:a16="http://schemas.microsoft.com/office/drawing/2014/main" id="{7FC83350-8A8C-4267-9819-DBE396A942B0}"/>
              </a:ext>
            </a:extLst>
          </p:cNvPr>
          <p:cNvSpPr txBox="1"/>
          <p:nvPr/>
        </p:nvSpPr>
        <p:spPr>
          <a:xfrm>
            <a:off x="6012160" y="4653136"/>
            <a:ext cx="2304256" cy="646331"/>
          </a:xfrm>
          <a:prstGeom prst="rect">
            <a:avLst/>
          </a:prstGeom>
          <a:noFill/>
        </p:spPr>
        <p:txBody>
          <a:bodyPr wrap="square" rtlCol="0">
            <a:spAutoFit/>
          </a:bodyPr>
          <a:lstStyle/>
          <a:p>
            <a:r>
              <a:rPr lang="en-GB" dirty="0"/>
              <a:t>Remove Kidney Residue</a:t>
            </a:r>
          </a:p>
        </p:txBody>
      </p:sp>
      <p:cxnSp>
        <p:nvCxnSpPr>
          <p:cNvPr id="7" name="Straight Arrow Connector 6">
            <a:extLst>
              <a:ext uri="{FF2B5EF4-FFF2-40B4-BE49-F238E27FC236}">
                <a16:creationId xmlns:a16="http://schemas.microsoft.com/office/drawing/2014/main" id="{C6E32129-B81A-4900-B689-4599C81CCA7B}"/>
              </a:ext>
            </a:extLst>
          </p:cNvPr>
          <p:cNvCxnSpPr>
            <a:cxnSpLocks/>
          </p:cNvCxnSpPr>
          <p:nvPr/>
        </p:nvCxnSpPr>
        <p:spPr>
          <a:xfrm flipH="1">
            <a:off x="3851920" y="2492896"/>
            <a:ext cx="2160240" cy="585356"/>
          </a:xfrm>
          <a:prstGeom prst="straightConnector1">
            <a:avLst/>
          </a:prstGeom>
          <a:ln>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0" name="Straight Arrow Connector 9">
            <a:extLst>
              <a:ext uri="{FF2B5EF4-FFF2-40B4-BE49-F238E27FC236}">
                <a16:creationId xmlns:a16="http://schemas.microsoft.com/office/drawing/2014/main" id="{84AE8592-A0E1-47A9-A325-9B472DFB9A56}"/>
              </a:ext>
            </a:extLst>
          </p:cNvPr>
          <p:cNvCxnSpPr>
            <a:cxnSpLocks/>
          </p:cNvCxnSpPr>
          <p:nvPr/>
        </p:nvCxnSpPr>
        <p:spPr>
          <a:xfrm flipH="1" flipV="1">
            <a:off x="3851920" y="4003323"/>
            <a:ext cx="2178574" cy="900100"/>
          </a:xfrm>
          <a:prstGeom prst="straightConnector1">
            <a:avLst/>
          </a:prstGeom>
          <a:ln>
            <a:solidFill>
              <a:srgbClr val="FF0000"/>
            </a:solidFill>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375294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MOWI PDF">
            <a:extLst>
              <a:ext uri="{FF2B5EF4-FFF2-40B4-BE49-F238E27FC236}">
                <a16:creationId xmlns:a16="http://schemas.microsoft.com/office/drawing/2014/main" id="{A22C86B3-F05E-4ED2-ABFE-058AF78655E2}"/>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55576" y="879432"/>
            <a:ext cx="1038225" cy="733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Rectangle 2">
            <a:extLst>
              <a:ext uri="{FF2B5EF4-FFF2-40B4-BE49-F238E27FC236}">
                <a16:creationId xmlns:a16="http://schemas.microsoft.com/office/drawing/2014/main" id="{55FBAB71-C040-4375-85B8-3414652F0F4E}"/>
              </a:ext>
            </a:extLst>
          </p:cNvPr>
          <p:cNvSpPr/>
          <p:nvPr/>
        </p:nvSpPr>
        <p:spPr>
          <a:xfrm>
            <a:off x="2483768" y="1428191"/>
            <a:ext cx="3339247" cy="369332"/>
          </a:xfrm>
          <a:prstGeom prst="rect">
            <a:avLst/>
          </a:prstGeom>
        </p:spPr>
        <p:txBody>
          <a:bodyPr wrap="none">
            <a:spAutoFit/>
          </a:bodyPr>
          <a:lstStyle/>
          <a:p>
            <a:r>
              <a:rPr lang="en-GB" dirty="0"/>
              <a:t>Superior: Incorrectly Cleaned Fish</a:t>
            </a:r>
          </a:p>
        </p:txBody>
      </p:sp>
      <p:pic>
        <p:nvPicPr>
          <p:cNvPr id="4" name="Picture 2">
            <a:extLst>
              <a:ext uri="{FF2B5EF4-FFF2-40B4-BE49-F238E27FC236}">
                <a16:creationId xmlns:a16="http://schemas.microsoft.com/office/drawing/2014/main" id="{CD288AE6-BD3A-488C-B717-46BD2DFFEB4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0000" y="2564904"/>
            <a:ext cx="8155131" cy="32896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TextBox 4">
            <a:extLst>
              <a:ext uri="{FF2B5EF4-FFF2-40B4-BE49-F238E27FC236}">
                <a16:creationId xmlns:a16="http://schemas.microsoft.com/office/drawing/2014/main" id="{7C63BD50-05F0-46B4-A1F5-2F65177B83E1}"/>
              </a:ext>
            </a:extLst>
          </p:cNvPr>
          <p:cNvSpPr txBox="1"/>
          <p:nvPr/>
        </p:nvSpPr>
        <p:spPr>
          <a:xfrm>
            <a:off x="7020272" y="2564904"/>
            <a:ext cx="1583728" cy="646331"/>
          </a:xfrm>
          <a:prstGeom prst="rect">
            <a:avLst/>
          </a:prstGeom>
          <a:noFill/>
        </p:spPr>
        <p:txBody>
          <a:bodyPr wrap="square" rtlCol="0">
            <a:spAutoFit/>
          </a:bodyPr>
          <a:lstStyle/>
          <a:p>
            <a:r>
              <a:rPr lang="en-GB" dirty="0"/>
              <a:t>Neck Clot Re-Clean</a:t>
            </a:r>
          </a:p>
        </p:txBody>
      </p:sp>
      <p:sp>
        <p:nvSpPr>
          <p:cNvPr id="6" name="TextBox 5">
            <a:extLst>
              <a:ext uri="{FF2B5EF4-FFF2-40B4-BE49-F238E27FC236}">
                <a16:creationId xmlns:a16="http://schemas.microsoft.com/office/drawing/2014/main" id="{7B16F800-D1FF-4293-8CB0-C60C6E2BA382}"/>
              </a:ext>
            </a:extLst>
          </p:cNvPr>
          <p:cNvSpPr txBox="1"/>
          <p:nvPr/>
        </p:nvSpPr>
        <p:spPr>
          <a:xfrm>
            <a:off x="6587776" y="4797152"/>
            <a:ext cx="2016224" cy="646331"/>
          </a:xfrm>
          <a:prstGeom prst="rect">
            <a:avLst/>
          </a:prstGeom>
          <a:noFill/>
        </p:spPr>
        <p:txBody>
          <a:bodyPr wrap="square" rtlCol="0">
            <a:spAutoFit/>
          </a:bodyPr>
          <a:lstStyle/>
          <a:p>
            <a:r>
              <a:rPr lang="en-GB" dirty="0"/>
              <a:t>Kidney Residue Re-Clean</a:t>
            </a:r>
          </a:p>
        </p:txBody>
      </p:sp>
      <p:cxnSp>
        <p:nvCxnSpPr>
          <p:cNvPr id="7" name="Straight Arrow Connector 6">
            <a:extLst>
              <a:ext uri="{FF2B5EF4-FFF2-40B4-BE49-F238E27FC236}">
                <a16:creationId xmlns:a16="http://schemas.microsoft.com/office/drawing/2014/main" id="{79E06BB5-56E1-4F54-9D52-254CFB7F15E5}"/>
              </a:ext>
            </a:extLst>
          </p:cNvPr>
          <p:cNvCxnSpPr>
            <a:cxnSpLocks/>
          </p:cNvCxnSpPr>
          <p:nvPr/>
        </p:nvCxnSpPr>
        <p:spPr>
          <a:xfrm flipH="1">
            <a:off x="6306298" y="3140968"/>
            <a:ext cx="720080" cy="505798"/>
          </a:xfrm>
          <a:prstGeom prst="straightConnector1">
            <a:avLst/>
          </a:prstGeom>
          <a:ln>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8" name="Straight Arrow Connector 7">
            <a:extLst>
              <a:ext uri="{FF2B5EF4-FFF2-40B4-BE49-F238E27FC236}">
                <a16:creationId xmlns:a16="http://schemas.microsoft.com/office/drawing/2014/main" id="{32C074AE-4743-4278-9E35-D73678631AD5}"/>
              </a:ext>
            </a:extLst>
          </p:cNvPr>
          <p:cNvCxnSpPr>
            <a:cxnSpLocks/>
          </p:cNvCxnSpPr>
          <p:nvPr/>
        </p:nvCxnSpPr>
        <p:spPr>
          <a:xfrm flipH="1" flipV="1">
            <a:off x="4716016" y="4269446"/>
            <a:ext cx="1895040" cy="706855"/>
          </a:xfrm>
          <a:prstGeom prst="straightConnector1">
            <a:avLst/>
          </a:prstGeom>
          <a:ln>
            <a:solidFill>
              <a:srgbClr val="FF0000"/>
            </a:solidFill>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4542680"/>
      </p:ext>
    </p:extLst>
  </p:cSld>
  <p:clrMapOvr>
    <a:masterClrMapping/>
  </p:clrMapOvr>
</p:sld>
</file>

<file path=ppt/theme/theme1.xml><?xml version="1.0" encoding="utf-8"?>
<a:theme xmlns:a="http://schemas.openxmlformats.org/drawingml/2006/main" name="MarineHarvest">
  <a:themeElements>
    <a:clrScheme name="marineharvest">
      <a:dk1>
        <a:sysClr val="windowText" lastClr="000000"/>
      </a:dk1>
      <a:lt1>
        <a:sysClr val="window" lastClr="FFFFFF"/>
      </a:lt1>
      <a:dk2>
        <a:srgbClr val="06111D"/>
      </a:dk2>
      <a:lt2>
        <a:srgbClr val="DC463A"/>
      </a:lt2>
      <a:accent1>
        <a:srgbClr val="DC463A"/>
      </a:accent1>
      <a:accent2>
        <a:srgbClr val="2E5185"/>
      </a:accent2>
      <a:accent3>
        <a:srgbClr val="5A85B7"/>
      </a:accent3>
      <a:accent4>
        <a:srgbClr val="65B3D5"/>
      </a:accent4>
      <a:accent5>
        <a:srgbClr val="2C4D68"/>
      </a:accent5>
      <a:accent6>
        <a:srgbClr val="151539"/>
      </a:accent6>
      <a:hlink>
        <a:srgbClr val="5A85B7"/>
      </a:hlink>
      <a:folHlink>
        <a:srgbClr val="5A85B7"/>
      </a:folHlink>
    </a:clrScheme>
    <a:fontScheme name="Santander">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spPr>
      <a:bodyPr wrap="square" rtlCol="0">
        <a:spAutoFit/>
      </a:bodyPr>
      <a:lstStyle>
        <a:defPPr>
          <a:defRPr/>
        </a:defPPr>
      </a:lstStyle>
    </a:tx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Presentation" ma:contentTypeID="0x01010046B2B3F1F4143240B93EF5BAEEEC610A007DCDA1D38B9E72498F21554916CCD279" ma:contentTypeVersion="4" ma:contentTypeDescription="" ma:contentTypeScope="" ma:versionID="caa7a52302efb168f64ffe10732c729b">
  <xsd:schema xmlns:xsd="http://www.w3.org/2001/XMLSchema" xmlns:p="http://schemas.microsoft.com/office/2006/metadata/properties" targetNamespace="http://schemas.microsoft.com/office/2006/metadata/properties" ma:root="true" ma:fieldsID="f5f8aa41d692cc5ed4a62f9ef336c641">
    <xsd:element name="properties">
      <xsd:complexType>
        <xsd:sequence>
          <xsd:element name="documentManagement">
            <xsd:complexType>
              <xsd:all/>
            </xsd:complexType>
          </xsd:element>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office/internal/2005/internalDocumentation"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lastPrinted" minOccurs="0" maxOccurs="1" type="xsd:dateTime"/>
        <xsd:element name="contentStatus" minOccurs="0" maxOccurs="1" type="xsd:string"/>
      </xsd:all>
    </xsd:complexType>
  </xsd: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documentManagement/>
</p:properties>
</file>

<file path=customXml/itemProps1.xml><?xml version="1.0" encoding="utf-8"?>
<ds:datastoreItem xmlns:ds="http://schemas.openxmlformats.org/officeDocument/2006/customXml" ds:itemID="{6C4D56C4-3000-4593-867D-76B86A35BB8B}">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openxmlformats.org/package/2006/metadata/core-properties"/>
    <ds:schemaRef ds:uri="http://purl.org/dc/elements/1.1/"/>
    <ds:schemaRef ds:uri="http://purl.org/dc/terms/"/>
    <ds:schemaRef ds:uri="http://schemas.microsoft.com/office/internal/2005/internalDocumentation"/>
  </ds:schemaRefs>
</ds:datastoreItem>
</file>

<file path=customXml/itemProps2.xml><?xml version="1.0" encoding="utf-8"?>
<ds:datastoreItem xmlns:ds="http://schemas.openxmlformats.org/officeDocument/2006/customXml" ds:itemID="{8CB667D3-E4EF-459D-8082-22CD10140733}">
  <ds:schemaRefs>
    <ds:schemaRef ds:uri="http://schemas.microsoft.com/sharepoint/v3/contenttype/forms"/>
  </ds:schemaRefs>
</ds:datastoreItem>
</file>

<file path=customXml/itemProps3.xml><?xml version="1.0" encoding="utf-8"?>
<ds:datastoreItem xmlns:ds="http://schemas.openxmlformats.org/officeDocument/2006/customXml" ds:itemID="{061CE2B1-B571-4815-98C6-4F2F6D255809}">
  <ds:schemaRefs>
    <ds:schemaRef ds:uri="http://schemas.microsoft.com/office/2006/metadata/properties"/>
    <ds:schemaRef ds:uri="http://www.w3.org/XML/1998/namespace"/>
    <ds:schemaRef ds:uri="http://schemas.openxmlformats.org/package/2006/metadata/core-properties"/>
    <ds:schemaRef ds:uri="http://purl.org/dc/elements/1.1/"/>
    <ds:schemaRef ds:uri="http://purl.org/dc/dcmitype/"/>
    <ds:schemaRef ds:uri="http://schemas.microsoft.com/office/2006/documentManagement/types"/>
    <ds:schemaRef ds:uri="http://purl.org/dc/terms/"/>
  </ds:schemaRefs>
</ds:datastoreItem>
</file>

<file path=docProps/app.xml><?xml version="1.0" encoding="utf-8"?>
<Properties xmlns="http://schemas.openxmlformats.org/officeDocument/2006/extended-properties" xmlns:vt="http://schemas.openxmlformats.org/officeDocument/2006/docPropsVTypes">
  <Template/>
  <TotalTime>3998</TotalTime>
  <Words>1153</Words>
  <Application>Microsoft Office PowerPoint</Application>
  <PresentationFormat>On-screen Show (4:3)</PresentationFormat>
  <Paragraphs>135</Paragraphs>
  <Slides>53</Slides>
  <Notes>1</Notes>
  <HiddenSlides>0</HiddenSlides>
  <MMClips>0</MMClips>
  <ScaleCrop>false</ScaleCrop>
  <HeadingPairs>
    <vt:vector size="6" baseType="variant">
      <vt:variant>
        <vt:lpstr>Fonts Used</vt:lpstr>
      </vt:variant>
      <vt:variant>
        <vt:i4>8</vt:i4>
      </vt:variant>
      <vt:variant>
        <vt:lpstr>Theme</vt:lpstr>
      </vt:variant>
      <vt:variant>
        <vt:i4>2</vt:i4>
      </vt:variant>
      <vt:variant>
        <vt:lpstr>Slide Titles</vt:lpstr>
      </vt:variant>
      <vt:variant>
        <vt:i4>53</vt:i4>
      </vt:variant>
    </vt:vector>
  </HeadingPairs>
  <TitlesOfParts>
    <vt:vector size="63" baseType="lpstr">
      <vt:lpstr>.AppleSystemUIFont</vt:lpstr>
      <vt:lpstr>Arial</vt:lpstr>
      <vt:lpstr>Calibri</vt:lpstr>
      <vt:lpstr>Century Gothic</vt:lpstr>
      <vt:lpstr>Franklin Gothic Book</vt:lpstr>
      <vt:lpstr>Lucida Grande</vt:lpstr>
      <vt:lpstr>Times</vt:lpstr>
      <vt:lpstr>Times New Roman</vt:lpstr>
      <vt:lpstr>MarineHarvest</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Microsoft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PowerPoint-presentasjon</dc:title>
  <dc:creator>Jørgen</dc:creator>
  <cp:lastModifiedBy>Smith, Alistair</cp:lastModifiedBy>
  <cp:revision>402</cp:revision>
  <cp:lastPrinted>2013-11-15T11:51:21Z</cp:lastPrinted>
  <dcterms:created xsi:type="dcterms:W3CDTF">2012-09-16T18:38:24Z</dcterms:created>
  <dcterms:modified xsi:type="dcterms:W3CDTF">2023-01-09T13:17:19Z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0x01010046B2B3F1F4143240B93EF5BAEEEC610A007DCDA1D38B9E72498F21554916CCD279</vt:lpwstr>
  </property>
</Properties>
</file>