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74" r:id="rId4"/>
    <p:sldId id="276" r:id="rId5"/>
    <p:sldId id="275" r:id="rId6"/>
    <p:sldId id="269" r:id="rId7"/>
    <p:sldId id="268" r:id="rId8"/>
    <p:sldId id="271" r:id="rId9"/>
    <p:sldId id="273" r:id="rId10"/>
    <p:sldId id="270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563"/>
    <a:srgbClr val="FF6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3F1F51-A741-4500-9261-C6F02D5F7CAB}" v="67" dt="2022-06-15T07:13:48.160"/>
    <p1510:client id="{43E3F12F-FD9F-468D-9DC7-51F1FEAF6455}" v="10" dt="2022-06-14T12:13:02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ard, Chris" userId="45d96807-c6a1-45bb-a321-6dff07eb63f7" providerId="ADAL" clId="{393F1F51-A741-4500-9261-C6F02D5F7CAB}"/>
    <pc:docChg chg="modSld">
      <pc:chgData name="Millard, Chris" userId="45d96807-c6a1-45bb-a321-6dff07eb63f7" providerId="ADAL" clId="{393F1F51-A741-4500-9261-C6F02D5F7CAB}" dt="2022-06-15T07:13:48.160" v="66"/>
      <pc:docMkLst>
        <pc:docMk/>
      </pc:docMkLst>
      <pc:sldChg chg="addSp delSp modSp modAnim">
        <pc:chgData name="Millard, Chris" userId="45d96807-c6a1-45bb-a321-6dff07eb63f7" providerId="ADAL" clId="{393F1F51-A741-4500-9261-C6F02D5F7CAB}" dt="2022-06-15T07:13:48.160" v="66"/>
        <pc:sldMkLst>
          <pc:docMk/>
          <pc:sldMk cId="2178639869" sldId="266"/>
        </pc:sldMkLst>
        <pc:spChg chg="mod topLvl">
          <ac:chgData name="Millard, Chris" userId="45d96807-c6a1-45bb-a321-6dff07eb63f7" providerId="ADAL" clId="{393F1F51-A741-4500-9261-C6F02D5F7CAB}" dt="2022-06-15T07:10:11.200" v="51" actId="164"/>
          <ac:spMkLst>
            <pc:docMk/>
            <pc:sldMk cId="2178639869" sldId="266"/>
            <ac:spMk id="4" creationId="{DF540119-3448-3924-519E-7F075A4646B0}"/>
          </ac:spMkLst>
        </pc:spChg>
        <pc:spChg chg="mod topLvl">
          <ac:chgData name="Millard, Chris" userId="45d96807-c6a1-45bb-a321-6dff07eb63f7" providerId="ADAL" clId="{393F1F51-A741-4500-9261-C6F02D5F7CAB}" dt="2022-06-15T07:10:11.200" v="51" actId="164"/>
          <ac:spMkLst>
            <pc:docMk/>
            <pc:sldMk cId="2178639869" sldId="266"/>
            <ac:spMk id="7" creationId="{6D5F4F11-6F9E-AA11-B058-8E61A49BF20C}"/>
          </ac:spMkLst>
        </pc:spChg>
        <pc:spChg chg="mod topLvl">
          <ac:chgData name="Millard, Chris" userId="45d96807-c6a1-45bb-a321-6dff07eb63f7" providerId="ADAL" clId="{393F1F51-A741-4500-9261-C6F02D5F7CAB}" dt="2022-06-15T07:10:11.200" v="51" actId="164"/>
          <ac:spMkLst>
            <pc:docMk/>
            <pc:sldMk cId="2178639869" sldId="266"/>
            <ac:spMk id="9" creationId="{2BE607FB-1E15-86A5-4B09-66149A3E2E7E}"/>
          </ac:spMkLst>
        </pc:spChg>
        <pc:spChg chg="mod topLvl">
          <ac:chgData name="Millard, Chris" userId="45d96807-c6a1-45bb-a321-6dff07eb63f7" providerId="ADAL" clId="{393F1F51-A741-4500-9261-C6F02D5F7CAB}" dt="2022-06-15T07:03:06.010" v="24" actId="164"/>
          <ac:spMkLst>
            <pc:docMk/>
            <pc:sldMk cId="2178639869" sldId="266"/>
            <ac:spMk id="10" creationId="{6D3123BD-BE8C-98D3-BA8E-670B576E26F3}"/>
          </ac:spMkLst>
        </pc:spChg>
        <pc:spChg chg="mod topLvl">
          <ac:chgData name="Millard, Chris" userId="45d96807-c6a1-45bb-a321-6dff07eb63f7" providerId="ADAL" clId="{393F1F51-A741-4500-9261-C6F02D5F7CAB}" dt="2022-06-15T07:03:06.010" v="24" actId="164"/>
          <ac:spMkLst>
            <pc:docMk/>
            <pc:sldMk cId="2178639869" sldId="266"/>
            <ac:spMk id="13" creationId="{0EDC3EDB-42D9-C672-7E04-5D86A364FF33}"/>
          </ac:spMkLst>
        </pc:spChg>
        <pc:spChg chg="mod topLvl">
          <ac:chgData name="Millard, Chris" userId="45d96807-c6a1-45bb-a321-6dff07eb63f7" providerId="ADAL" clId="{393F1F51-A741-4500-9261-C6F02D5F7CAB}" dt="2022-06-15T07:01:09.293" v="8" actId="164"/>
          <ac:spMkLst>
            <pc:docMk/>
            <pc:sldMk cId="2178639869" sldId="266"/>
            <ac:spMk id="16" creationId="{300D997F-733F-F52C-2846-F35DD03FF3D7}"/>
          </ac:spMkLst>
        </pc:spChg>
        <pc:spChg chg="mod topLvl">
          <ac:chgData name="Millard, Chris" userId="45d96807-c6a1-45bb-a321-6dff07eb63f7" providerId="ADAL" clId="{393F1F51-A741-4500-9261-C6F02D5F7CAB}" dt="2022-06-15T07:01:09.293" v="8" actId="164"/>
          <ac:spMkLst>
            <pc:docMk/>
            <pc:sldMk cId="2178639869" sldId="266"/>
            <ac:spMk id="26" creationId="{706E5BEB-F4F0-3F34-E839-B69AE68F7DEC}"/>
          </ac:spMkLst>
        </pc:spChg>
        <pc:grpChg chg="add del mod">
          <ac:chgData name="Millard, Chris" userId="45d96807-c6a1-45bb-a321-6dff07eb63f7" providerId="ADAL" clId="{393F1F51-A741-4500-9261-C6F02D5F7CAB}" dt="2022-06-15T07:09:57.094" v="49" actId="165"/>
          <ac:grpSpMkLst>
            <pc:docMk/>
            <pc:sldMk cId="2178639869" sldId="266"/>
            <ac:grpSpMk id="2" creationId="{C72E598B-9441-A3E1-570B-56ED321BF306}"/>
          </ac:grpSpMkLst>
        </pc:grpChg>
        <pc:grpChg chg="del">
          <ac:chgData name="Millard, Chris" userId="45d96807-c6a1-45bb-a321-6dff07eb63f7" providerId="ADAL" clId="{393F1F51-A741-4500-9261-C6F02D5F7CAB}" dt="2022-06-15T07:00:52.609" v="6" actId="165"/>
          <ac:grpSpMkLst>
            <pc:docMk/>
            <pc:sldMk cId="2178639869" sldId="266"/>
            <ac:grpSpMk id="5" creationId="{5FCC4864-F865-BDF8-D72F-A28DB744E07B}"/>
          </ac:grpSpMkLst>
        </pc:grpChg>
        <pc:grpChg chg="del">
          <ac:chgData name="Millard, Chris" userId="45d96807-c6a1-45bb-a321-6dff07eb63f7" providerId="ADAL" clId="{393F1F51-A741-4500-9261-C6F02D5F7CAB}" dt="2022-06-15T07:02:02.710" v="12" actId="165"/>
          <ac:grpSpMkLst>
            <pc:docMk/>
            <pc:sldMk cId="2178639869" sldId="266"/>
            <ac:grpSpMk id="8" creationId="{9BA2CC72-9EAA-6E22-083A-3FBFF784AC07}"/>
          </ac:grpSpMkLst>
        </pc:grpChg>
        <pc:grpChg chg="add mod">
          <ac:chgData name="Millard, Chris" userId="45d96807-c6a1-45bb-a321-6dff07eb63f7" providerId="ADAL" clId="{393F1F51-A741-4500-9261-C6F02D5F7CAB}" dt="2022-06-15T07:01:09.293" v="8" actId="164"/>
          <ac:grpSpMkLst>
            <pc:docMk/>
            <pc:sldMk cId="2178639869" sldId="266"/>
            <ac:grpSpMk id="11" creationId="{676F7A0E-9367-51A6-3462-BE3513414D25}"/>
          </ac:grpSpMkLst>
        </pc:grpChg>
        <pc:grpChg chg="add del mod">
          <ac:chgData name="Millard, Chris" userId="45d96807-c6a1-45bb-a321-6dff07eb63f7" providerId="ADAL" clId="{393F1F51-A741-4500-9261-C6F02D5F7CAB}" dt="2022-06-15T07:02:40.266" v="19" actId="165"/>
          <ac:grpSpMkLst>
            <pc:docMk/>
            <pc:sldMk cId="2178639869" sldId="266"/>
            <ac:grpSpMk id="19" creationId="{7F3B38B4-3C62-1A97-BC74-4622E21D2B95}"/>
          </ac:grpSpMkLst>
        </pc:grpChg>
        <pc:grpChg chg="add mod">
          <ac:chgData name="Millard, Chris" userId="45d96807-c6a1-45bb-a321-6dff07eb63f7" providerId="ADAL" clId="{393F1F51-A741-4500-9261-C6F02D5F7CAB}" dt="2022-06-15T07:02:37.194" v="18" actId="338"/>
          <ac:grpSpMkLst>
            <pc:docMk/>
            <pc:sldMk cId="2178639869" sldId="266"/>
            <ac:grpSpMk id="21" creationId="{B51F4529-9474-C058-4360-6AAE029CCC8B}"/>
          </ac:grpSpMkLst>
        </pc:grpChg>
        <pc:grpChg chg="add del mod">
          <ac:chgData name="Millard, Chris" userId="45d96807-c6a1-45bb-a321-6dff07eb63f7" providerId="ADAL" clId="{393F1F51-A741-4500-9261-C6F02D5F7CAB}" dt="2022-06-15T07:03:00.477" v="23" actId="165"/>
          <ac:grpSpMkLst>
            <pc:docMk/>
            <pc:sldMk cId="2178639869" sldId="266"/>
            <ac:grpSpMk id="23" creationId="{87E0C728-2E7C-D72C-9B00-F72BB6B12AE8}"/>
          </ac:grpSpMkLst>
        </pc:grpChg>
        <pc:grpChg chg="add mod">
          <ac:chgData name="Millard, Chris" userId="45d96807-c6a1-45bb-a321-6dff07eb63f7" providerId="ADAL" clId="{393F1F51-A741-4500-9261-C6F02D5F7CAB}" dt="2022-06-15T07:03:06.010" v="24" actId="164"/>
          <ac:grpSpMkLst>
            <pc:docMk/>
            <pc:sldMk cId="2178639869" sldId="266"/>
            <ac:grpSpMk id="24" creationId="{13CC4FC4-0383-07B1-70B2-6270B0322FF0}"/>
          </ac:grpSpMkLst>
        </pc:grpChg>
        <pc:grpChg chg="add mod">
          <ac:chgData name="Millard, Chris" userId="45d96807-c6a1-45bb-a321-6dff07eb63f7" providerId="ADAL" clId="{393F1F51-A741-4500-9261-C6F02D5F7CAB}" dt="2022-06-15T07:10:11.200" v="51" actId="164"/>
          <ac:grpSpMkLst>
            <pc:docMk/>
            <pc:sldMk cId="2178639869" sldId="266"/>
            <ac:grpSpMk id="31" creationId="{50A30271-646E-163E-BF72-F56645FDAE95}"/>
          </ac:grpSpMkLst>
        </pc:grpChg>
        <pc:picChg chg="mod topLvl">
          <ac:chgData name="Millard, Chris" userId="45d96807-c6a1-45bb-a321-6dff07eb63f7" providerId="ADAL" clId="{393F1F51-A741-4500-9261-C6F02D5F7CAB}" dt="2022-06-15T07:10:11.200" v="51" actId="164"/>
          <ac:picMkLst>
            <pc:docMk/>
            <pc:sldMk cId="2178639869" sldId="266"/>
            <ac:picMk id="6" creationId="{7B99FD15-50D7-989F-7359-28F258F105E9}"/>
          </ac:picMkLst>
        </pc:picChg>
        <pc:picChg chg="mod topLvl">
          <ac:chgData name="Millard, Chris" userId="45d96807-c6a1-45bb-a321-6dff07eb63f7" providerId="ADAL" clId="{393F1F51-A741-4500-9261-C6F02D5F7CAB}" dt="2022-06-15T07:03:06.010" v="24" actId="164"/>
          <ac:picMkLst>
            <pc:docMk/>
            <pc:sldMk cId="2178639869" sldId="266"/>
            <ac:picMk id="12" creationId="{8D5AC2A8-883A-D3C1-1370-A4E5447AB99B}"/>
          </ac:picMkLst>
        </pc:picChg>
        <pc:cxnChg chg="mod topLvl">
          <ac:chgData name="Millard, Chris" userId="45d96807-c6a1-45bb-a321-6dff07eb63f7" providerId="ADAL" clId="{393F1F51-A741-4500-9261-C6F02D5F7CAB}" dt="2022-06-15T07:00:52.609" v="6" actId="165"/>
          <ac:cxnSpMkLst>
            <pc:docMk/>
            <pc:sldMk cId="2178639869" sldId="266"/>
            <ac:cxnSpMk id="22" creationId="{FCD83847-5C0F-3D5E-F96C-0A3526C7183E}"/>
          </ac:cxnSpMkLst>
        </pc:cxnChg>
        <pc:cxnChg chg="mod topLvl">
          <ac:chgData name="Millard, Chris" userId="45d96807-c6a1-45bb-a321-6dff07eb63f7" providerId="ADAL" clId="{393F1F51-A741-4500-9261-C6F02D5F7CAB}" dt="2022-06-15T07:02:37.194" v="18" actId="338"/>
          <ac:cxnSpMkLst>
            <pc:docMk/>
            <pc:sldMk cId="2178639869" sldId="266"/>
            <ac:cxnSpMk id="32" creationId="{6F610F1A-FF8A-5A61-FAE0-CBD44C4D4C38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77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99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1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30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57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03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53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457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333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597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14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83DB0-4280-41F0-AD7D-994F9958006C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B918-248D-46F0-9A2F-D39E088161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CAA70B-E989-4B16-8A49-4C89BFE3C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3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775E1F-C0A5-4373-7A07-B2060C2BE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622" y="217938"/>
            <a:ext cx="773158" cy="81811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0A30271-646E-163E-BF72-F56645FDAE95}"/>
              </a:ext>
            </a:extLst>
          </p:cNvPr>
          <p:cNvGrpSpPr/>
          <p:nvPr/>
        </p:nvGrpSpPr>
        <p:grpSpPr>
          <a:xfrm>
            <a:off x="1032933" y="1422401"/>
            <a:ext cx="7154334" cy="1605927"/>
            <a:chOff x="1032933" y="1422401"/>
            <a:chExt cx="7154334" cy="160592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F540119-3448-3924-519E-7F075A4646B0}"/>
                </a:ext>
              </a:extLst>
            </p:cNvPr>
            <p:cNvSpPr/>
            <p:nvPr/>
          </p:nvSpPr>
          <p:spPr>
            <a:xfrm>
              <a:off x="1032933" y="1422401"/>
              <a:ext cx="7154334" cy="1605927"/>
            </a:xfrm>
            <a:prstGeom prst="rect">
              <a:avLst/>
            </a:prstGeom>
            <a:noFill/>
            <a:ln w="63500" cap="rnd">
              <a:solidFill>
                <a:srgbClr val="FF6F4A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B99FD15-50D7-989F-7359-28F258F10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2201" y="1537619"/>
              <a:ext cx="1515533" cy="2723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5F4F11-6F9E-AA11-B058-8E61A49BF20C}"/>
                </a:ext>
              </a:extLst>
            </p:cNvPr>
            <p:cNvSpPr txBox="1"/>
            <p:nvPr/>
          </p:nvSpPr>
          <p:spPr>
            <a:xfrm>
              <a:off x="2918883" y="1489141"/>
              <a:ext cx="33062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rgbClr val="425563"/>
                  </a:solidFill>
                </a:rPr>
                <a:t>Your single point of contact for IT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E607FB-1E15-86A5-4B09-66149A3E2E7E}"/>
                </a:ext>
              </a:extLst>
            </p:cNvPr>
            <p:cNvSpPr txBox="1"/>
            <p:nvPr/>
          </p:nvSpPr>
          <p:spPr>
            <a:xfrm>
              <a:off x="1742017" y="1942761"/>
              <a:ext cx="5659967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425563"/>
                  </a:solidFill>
                </a:rPr>
                <a:t>MOWI IT Service Desk</a:t>
              </a:r>
            </a:p>
            <a:p>
              <a:pPr algn="ctr"/>
              <a:r>
                <a:rPr lang="en-GB" sz="1200" dirty="0">
                  <a:solidFill>
                    <a:srgbClr val="425563"/>
                  </a:solidFill>
                </a:rPr>
                <a:t>(staff primarily based in the Bergen office, Norway)</a:t>
              </a:r>
            </a:p>
            <a:p>
              <a:pPr algn="ctr"/>
              <a:endParaRPr lang="en-GB" sz="1200" dirty="0">
                <a:solidFill>
                  <a:srgbClr val="425563"/>
                </a:solidFill>
              </a:endParaRPr>
            </a:p>
            <a:p>
              <a:pPr algn="ctr"/>
              <a:r>
                <a:rPr lang="en-GB" dirty="0">
                  <a:solidFill>
                    <a:srgbClr val="425563"/>
                  </a:solidFill>
                </a:rPr>
                <a:t>E-mail: ITHelp@mowi.com     telephone: </a:t>
              </a:r>
              <a:r>
                <a:rPr lang="en-GB" i="1" dirty="0">
                  <a:solidFill>
                    <a:srgbClr val="425563"/>
                  </a:solidFill>
                </a:rPr>
                <a:t>see tables below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D3AE4-520F-8474-2100-3FEB9867BECB}"/>
              </a:ext>
            </a:extLst>
          </p:cNvPr>
          <p:cNvGrpSpPr/>
          <p:nvPr/>
        </p:nvGrpSpPr>
        <p:grpSpPr>
          <a:xfrm>
            <a:off x="5973233" y="3509425"/>
            <a:ext cx="2861734" cy="1155196"/>
            <a:chOff x="5761567" y="3700444"/>
            <a:chExt cx="2861734" cy="115519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8F654D-1FB6-C962-02FE-4173998B26A2}"/>
                </a:ext>
              </a:extLst>
            </p:cNvPr>
            <p:cNvSpPr txBox="1"/>
            <p:nvPr/>
          </p:nvSpPr>
          <p:spPr>
            <a:xfrm>
              <a:off x="5761567" y="3716867"/>
              <a:ext cx="28236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425563"/>
                  </a:solidFill>
                </a:rPr>
                <a:t>External Suppliers</a:t>
              </a:r>
            </a:p>
            <a:p>
              <a:pPr algn="ctr"/>
              <a:r>
                <a:rPr lang="en-GB" sz="1600" dirty="0">
                  <a:solidFill>
                    <a:srgbClr val="425563"/>
                  </a:solidFill>
                </a:rPr>
                <a:t>Marel, CodeIT, Microsoft, Expereo, Acer, Orange Business Services, etc.,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F6942EE-5FC4-C763-A52F-74E9CD39F6E0}"/>
                </a:ext>
              </a:extLst>
            </p:cNvPr>
            <p:cNvSpPr/>
            <p:nvPr/>
          </p:nvSpPr>
          <p:spPr>
            <a:xfrm>
              <a:off x="5820835" y="3700444"/>
              <a:ext cx="2802466" cy="1155196"/>
            </a:xfrm>
            <a:prstGeom prst="rect">
              <a:avLst/>
            </a:prstGeom>
            <a:noFill/>
            <a:ln w="63500" cap="flat">
              <a:solidFill>
                <a:srgbClr val="FF6F4A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76F7A0E-9367-51A6-3462-BE3513414D25}"/>
              </a:ext>
            </a:extLst>
          </p:cNvPr>
          <p:cNvGrpSpPr/>
          <p:nvPr/>
        </p:nvGrpSpPr>
        <p:grpSpPr>
          <a:xfrm>
            <a:off x="365967" y="3667733"/>
            <a:ext cx="3064934" cy="1155196"/>
            <a:chOff x="365967" y="3667733"/>
            <a:chExt cx="3064934" cy="11551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0D997F-733F-F52C-2846-F35DD03FF3D7}"/>
                </a:ext>
              </a:extLst>
            </p:cNvPr>
            <p:cNvSpPr txBox="1"/>
            <p:nvPr/>
          </p:nvSpPr>
          <p:spPr>
            <a:xfrm>
              <a:off x="365967" y="3684156"/>
              <a:ext cx="3064934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425563"/>
                  </a:solidFill>
                </a:rPr>
                <a:t>Other Cognizant Departments</a:t>
              </a:r>
            </a:p>
            <a:p>
              <a:pPr algn="ctr"/>
              <a:r>
                <a:rPr lang="en-GB" sz="1600" dirty="0">
                  <a:solidFill>
                    <a:srgbClr val="425563"/>
                  </a:solidFill>
                </a:rPr>
                <a:t>Access Management, Messaging,</a:t>
              </a:r>
            </a:p>
            <a:p>
              <a:pPr algn="ctr"/>
              <a:r>
                <a:rPr lang="en-GB" sz="1600" dirty="0">
                  <a:solidFill>
                    <a:srgbClr val="425563"/>
                  </a:solidFill>
                </a:rPr>
                <a:t>WINTEL, SIO, EUC, etc., </a:t>
              </a:r>
            </a:p>
            <a:p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06E5BEB-F4F0-3F34-E839-B69AE68F7DEC}"/>
                </a:ext>
              </a:extLst>
            </p:cNvPr>
            <p:cNvSpPr/>
            <p:nvPr/>
          </p:nvSpPr>
          <p:spPr>
            <a:xfrm>
              <a:off x="365967" y="3667733"/>
              <a:ext cx="3052234" cy="861774"/>
            </a:xfrm>
            <a:prstGeom prst="rect">
              <a:avLst/>
            </a:prstGeom>
            <a:noFill/>
            <a:ln w="63500" cap="flat">
              <a:solidFill>
                <a:srgbClr val="FF6F4A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CD83847-5C0F-3D5E-F96C-0A3526C7183E}"/>
              </a:ext>
            </a:extLst>
          </p:cNvPr>
          <p:cNvCxnSpPr>
            <a:endCxn id="26" idx="0"/>
          </p:cNvCxnSpPr>
          <p:nvPr/>
        </p:nvCxnSpPr>
        <p:spPr>
          <a:xfrm flipH="1">
            <a:off x="1892084" y="3012040"/>
            <a:ext cx="387350" cy="655693"/>
          </a:xfrm>
          <a:prstGeom prst="line">
            <a:avLst/>
          </a:prstGeom>
          <a:ln w="63500">
            <a:solidFill>
              <a:srgbClr val="FF6F4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587364E-E129-564F-3176-E0646038BDFD}"/>
              </a:ext>
            </a:extLst>
          </p:cNvPr>
          <p:cNvCxnSpPr>
            <a:cxnSpLocks/>
          </p:cNvCxnSpPr>
          <p:nvPr/>
        </p:nvCxnSpPr>
        <p:spPr>
          <a:xfrm>
            <a:off x="6916210" y="3041042"/>
            <a:ext cx="348190" cy="468383"/>
          </a:xfrm>
          <a:prstGeom prst="line">
            <a:avLst/>
          </a:prstGeom>
          <a:ln w="63500">
            <a:solidFill>
              <a:srgbClr val="FF6F4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3CC4FC4-0383-07B1-70B2-6270B0322FF0}"/>
              </a:ext>
            </a:extLst>
          </p:cNvPr>
          <p:cNvGrpSpPr/>
          <p:nvPr/>
        </p:nvGrpSpPr>
        <p:grpSpPr>
          <a:xfrm>
            <a:off x="3170767" y="5182447"/>
            <a:ext cx="2802466" cy="1488996"/>
            <a:chOff x="3170767" y="5182447"/>
            <a:chExt cx="2802466" cy="14889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D5AC2A8-883A-D3C1-1370-A4E5447AB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76700" y="5289855"/>
              <a:ext cx="990600" cy="27359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3123BD-BE8C-98D3-BA8E-670B576E26F3}"/>
                </a:ext>
              </a:extLst>
            </p:cNvPr>
            <p:cNvSpPr txBox="1"/>
            <p:nvPr/>
          </p:nvSpPr>
          <p:spPr>
            <a:xfrm>
              <a:off x="3272367" y="5563446"/>
              <a:ext cx="259926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425563"/>
                  </a:solidFill>
                </a:rPr>
                <a:t>Local IT Departments</a:t>
              </a:r>
            </a:p>
            <a:p>
              <a:pPr algn="ctr"/>
              <a:r>
                <a:rPr lang="en-GB" sz="1600" dirty="0">
                  <a:solidFill>
                    <a:srgbClr val="425563"/>
                  </a:solidFill>
                </a:rPr>
                <a:t>Scotland, Ireland, Norway, Poland, USA, Canada, Asia, Chile, etc.,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DC3EDB-42D9-C672-7E04-5D86A364FF33}"/>
                </a:ext>
              </a:extLst>
            </p:cNvPr>
            <p:cNvSpPr/>
            <p:nvPr/>
          </p:nvSpPr>
          <p:spPr>
            <a:xfrm>
              <a:off x="3170767" y="5182447"/>
              <a:ext cx="2802466" cy="1488996"/>
            </a:xfrm>
            <a:prstGeom prst="rect">
              <a:avLst/>
            </a:prstGeom>
            <a:noFill/>
            <a:ln w="63500" cap="flat">
              <a:solidFill>
                <a:srgbClr val="FF6F4A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F610F1A-FF8A-5A61-FAE0-CBD44C4D4C38}"/>
              </a:ext>
            </a:extLst>
          </p:cNvPr>
          <p:cNvCxnSpPr>
            <a:cxnSpLocks/>
          </p:cNvCxnSpPr>
          <p:nvPr/>
        </p:nvCxnSpPr>
        <p:spPr>
          <a:xfrm>
            <a:off x="4555067" y="3059709"/>
            <a:ext cx="33866" cy="2122737"/>
          </a:xfrm>
          <a:prstGeom prst="line">
            <a:avLst/>
          </a:prstGeom>
          <a:ln w="63500">
            <a:solidFill>
              <a:srgbClr val="FF6F4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0722489-278F-9077-CC5B-A73302E66B64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4521201" y="1036054"/>
            <a:ext cx="0" cy="369924"/>
          </a:xfrm>
          <a:prstGeom prst="line">
            <a:avLst/>
          </a:prstGeom>
          <a:ln w="63500">
            <a:solidFill>
              <a:srgbClr val="FF6F4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FBCFB3-3FA6-ACDF-A7EC-3D1B7E134780}"/>
              </a:ext>
            </a:extLst>
          </p:cNvPr>
          <p:cNvGrpSpPr/>
          <p:nvPr/>
        </p:nvGrpSpPr>
        <p:grpSpPr>
          <a:xfrm>
            <a:off x="281608" y="5532669"/>
            <a:ext cx="2312757" cy="1138773"/>
            <a:chOff x="307696" y="5289855"/>
            <a:chExt cx="2312757" cy="11387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841876-4153-C9D0-2BF9-19783F922596}"/>
                </a:ext>
              </a:extLst>
            </p:cNvPr>
            <p:cNvSpPr txBox="1"/>
            <p:nvPr/>
          </p:nvSpPr>
          <p:spPr>
            <a:xfrm>
              <a:off x="409295" y="5351410"/>
              <a:ext cx="2211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425563"/>
                  </a:solidFill>
                </a:rPr>
                <a:t>Norway: +47 2156 2020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Faroe Islands: +47 2156 2020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Scotland: +44 1397 715 200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Ireland: +35 3275 7400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UK: 0800 635 1260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838E3BB-AF0C-6D6B-5700-787009CF2107}"/>
                </a:ext>
              </a:extLst>
            </p:cNvPr>
            <p:cNvSpPr/>
            <p:nvPr/>
          </p:nvSpPr>
          <p:spPr>
            <a:xfrm>
              <a:off x="307696" y="5289855"/>
              <a:ext cx="2211158" cy="1138773"/>
            </a:xfrm>
            <a:prstGeom prst="rect">
              <a:avLst/>
            </a:prstGeom>
            <a:noFill/>
            <a:ln w="63500">
              <a:solidFill>
                <a:srgbClr val="42556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A5C406-D53E-3BDC-82D9-860CDF69F86B}"/>
              </a:ext>
            </a:extLst>
          </p:cNvPr>
          <p:cNvGrpSpPr/>
          <p:nvPr/>
        </p:nvGrpSpPr>
        <p:grpSpPr>
          <a:xfrm>
            <a:off x="6625146" y="5508652"/>
            <a:ext cx="2327949" cy="1138773"/>
            <a:chOff x="6406756" y="5269693"/>
            <a:chExt cx="2327949" cy="113877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7905E0C-6D7E-3D20-892B-B4D49E85DB23}"/>
                </a:ext>
              </a:extLst>
            </p:cNvPr>
            <p:cNvSpPr txBox="1"/>
            <p:nvPr/>
          </p:nvSpPr>
          <p:spPr>
            <a:xfrm>
              <a:off x="6523547" y="5331248"/>
              <a:ext cx="2211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425563"/>
                  </a:solidFill>
                </a:rPr>
                <a:t>Canada: 1250 850 3276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US: 1877 408 9578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Belgium: +32 5045 8369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Netherlands: 8000 229 979</a:t>
              </a:r>
            </a:p>
            <a:p>
              <a:r>
                <a:rPr lang="en-GB" sz="1200" dirty="0">
                  <a:solidFill>
                    <a:srgbClr val="425563"/>
                  </a:solidFill>
                </a:rPr>
                <a:t>France: +33 391 180 300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C41A628-2DAF-9ABA-89E5-FED37C279820}"/>
                </a:ext>
              </a:extLst>
            </p:cNvPr>
            <p:cNvSpPr/>
            <p:nvPr/>
          </p:nvSpPr>
          <p:spPr>
            <a:xfrm>
              <a:off x="6406756" y="5269693"/>
              <a:ext cx="2211158" cy="1138773"/>
            </a:xfrm>
            <a:prstGeom prst="rect">
              <a:avLst/>
            </a:prstGeom>
            <a:noFill/>
            <a:ln w="63500">
              <a:solidFill>
                <a:srgbClr val="42556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7863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89E2E7CD-9DA9-5B7C-6ED4-6985314021AD}"/>
              </a:ext>
            </a:extLst>
          </p:cNvPr>
          <p:cNvGrpSpPr/>
          <p:nvPr/>
        </p:nvGrpSpPr>
        <p:grpSpPr>
          <a:xfrm>
            <a:off x="4030133" y="752474"/>
            <a:ext cx="4224867" cy="938215"/>
            <a:chOff x="4030133" y="752474"/>
            <a:chExt cx="4224867" cy="938215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4C5CC95-7E6F-9B09-D431-2A63405EDAFC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793261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1BA819-2DBE-A6BC-572D-62B516FD5B98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1648093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FDB2B20-2349-832F-4E38-B965DD272A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2466" y="805394"/>
              <a:ext cx="0" cy="84269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80FBC24-310E-DE72-00AE-DE9DFADAEC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752474"/>
              <a:ext cx="0" cy="270933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79751D5-859E-37CC-B82E-BD387C0546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1195387"/>
              <a:ext cx="0" cy="495302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474716D-A144-1E50-3E1E-D4D52414B160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4" y="1236135"/>
              <a:ext cx="1777996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269067"/>
            <a:ext cx="4416594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IT related requests (whether for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support, general information or for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supply of IT equipment) should 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initially be logged with the MOWI 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Helpdesk either by sending an 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 to ITHelp@mowi.com or by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phoning your regional number.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Raising tickets with the helpdesk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ensure that your request is dealt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by the correct team as quickly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possible.</a:t>
            </a:r>
            <a:endParaRPr lang="en-GB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6813"/>
            <a:ext cx="2233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Support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90CDC1-1896-D547-F713-8478618FA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8500"/>
            <a:ext cx="3069808" cy="307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45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557BED5-0850-A525-74ED-FE1B432E3375}"/>
              </a:ext>
            </a:extLst>
          </p:cNvPr>
          <p:cNvGrpSpPr/>
          <p:nvPr/>
        </p:nvGrpSpPr>
        <p:grpSpPr>
          <a:xfrm>
            <a:off x="4030133" y="752474"/>
            <a:ext cx="4224867" cy="941829"/>
            <a:chOff x="4030133" y="752474"/>
            <a:chExt cx="4224867" cy="9418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35EF4B6-42A2-090E-EB1D-219947D2DA07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793261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B0BB9E1-48F9-B294-8DDC-5F5FEE86A90C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1648093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9B15708-8A80-8BEC-D04D-75B600FD49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2466" y="805394"/>
              <a:ext cx="0" cy="84269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7F2E2F0-6DFB-2301-EC69-943DAF55B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752474"/>
              <a:ext cx="0" cy="270933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1EECA7-ABF4-71B2-C039-D7EEC10A6C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1129" y="1197503"/>
              <a:ext cx="1" cy="49680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B9A45E-C5FA-29A2-414F-D1A793E82ABE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4" y="1236135"/>
              <a:ext cx="1777996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269067"/>
            <a:ext cx="4650632" cy="3893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Passwords expire after one year.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should be a minimum of 12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 long and should be pass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phrases that you can remember but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shouldn't be easy for others to guess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"Formula 1 McLaren").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 leave passwords anywhere, and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share passwords. 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 sharing and / or</a:t>
            </a:r>
            <a:b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mis-management could lead to</a:t>
            </a:r>
            <a:b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disciplinary action or dismissal.</a:t>
            </a:r>
            <a:endParaRPr lang="en-GB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6813"/>
            <a:ext cx="23487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E077ED-1650-2A88-5154-93F8AE147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8500"/>
            <a:ext cx="3069808" cy="307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87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269067"/>
            <a:ext cx="4091185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Personally owned computers (or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IT equipment) must not 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ANY circumstances be 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to the MOWI corporate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networks.</a:t>
            </a:r>
            <a:endParaRPr lang="en-GB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E63728-B462-8FD8-E63F-FA6469C6A01E}"/>
              </a:ext>
            </a:extLst>
          </p:cNvPr>
          <p:cNvGrpSpPr/>
          <p:nvPr/>
        </p:nvGrpSpPr>
        <p:grpSpPr>
          <a:xfrm>
            <a:off x="4030133" y="752474"/>
            <a:ext cx="4224867" cy="939526"/>
            <a:chOff x="4030133" y="752474"/>
            <a:chExt cx="4224867" cy="9395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468D531-1AA1-4D99-5F6E-DA0CC7C7F885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793261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E3E02B9-93F7-C8B7-2BF5-E31595DC0027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1648093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5182040-2C18-C343-4099-BDC6512961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2466" y="805394"/>
              <a:ext cx="0" cy="84269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DCF1DD5-7F6C-F32D-7EA7-B7FA1CD77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752474"/>
              <a:ext cx="0" cy="270933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7EBA7E8-7F40-FC3C-BA2E-7DF548D019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1129" y="1195200"/>
              <a:ext cx="1" cy="49680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EF303CF-9BE2-4C0C-FC7B-A6385491C4C8}"/>
                </a:ext>
              </a:extLst>
            </p:cNvPr>
            <p:cNvCxnSpPr>
              <a:cxnSpLocks/>
            </p:cNvCxnSpPr>
            <p:nvPr/>
          </p:nvCxnSpPr>
          <p:spPr>
            <a:xfrm>
              <a:off x="7655003" y="1236135"/>
              <a:ext cx="599997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6813"/>
            <a:ext cx="35317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devices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464203-D25E-ECCE-9294-3E5A134D6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8500"/>
            <a:ext cx="3069808" cy="307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5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0051"/>
            <a:ext cx="39853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leave devices</a:t>
            </a:r>
          </a:p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vehicles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573867"/>
            <a:ext cx="4732386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Laptops, phones and tablets are easy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targets for thieves.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 weather is very cold, device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screens can freeze and break. The cold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shortens battery life.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very hot weather, plastics can warp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sensitive internal components can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melt.</a:t>
            </a:r>
            <a:endParaRPr lang="en-GB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97AB69D-11B0-DBB7-32F6-DF892654F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0032"/>
            <a:ext cx="3078253" cy="308643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D0F36245-2648-E748-5B06-88F8CE2310EC}"/>
              </a:ext>
            </a:extLst>
          </p:cNvPr>
          <p:cNvGrpSpPr/>
          <p:nvPr/>
        </p:nvGrpSpPr>
        <p:grpSpPr>
          <a:xfrm>
            <a:off x="4038600" y="779647"/>
            <a:ext cx="4216400" cy="1362353"/>
            <a:chOff x="4038600" y="779647"/>
            <a:chExt cx="4216400" cy="136235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716ADCC-EB51-08C6-50C0-F977E5ECAA69}"/>
                </a:ext>
              </a:extLst>
            </p:cNvPr>
            <p:cNvCxnSpPr>
              <a:cxnSpLocks/>
            </p:cNvCxnSpPr>
            <p:nvPr/>
          </p:nvCxnSpPr>
          <p:spPr>
            <a:xfrm>
              <a:off x="4038600" y="821637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C4E6FD-7A1C-38BD-54D1-82D590FE6B0F}"/>
                </a:ext>
              </a:extLst>
            </p:cNvPr>
            <p:cNvCxnSpPr>
              <a:cxnSpLocks/>
            </p:cNvCxnSpPr>
            <p:nvPr/>
          </p:nvCxnSpPr>
          <p:spPr>
            <a:xfrm>
              <a:off x="4038600" y="2100102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9D2B65E-B489-70C4-843B-40B064D26F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0933" y="839783"/>
              <a:ext cx="0" cy="126031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1D3C0B3-CB45-7D2A-BB12-C1B8D4AD4B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9597" y="779647"/>
              <a:ext cx="0" cy="566896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211BC55-5FEE-81E5-30B9-43A68555FC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9597" y="1612800"/>
              <a:ext cx="0" cy="52920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44753B6-73EC-2B1C-BDA6-5A16D51FCFDE}"/>
                </a:ext>
              </a:extLst>
            </p:cNvPr>
            <p:cNvCxnSpPr>
              <a:cxnSpLocks/>
            </p:cNvCxnSpPr>
            <p:nvPr/>
          </p:nvCxnSpPr>
          <p:spPr>
            <a:xfrm>
              <a:off x="6451600" y="1659468"/>
              <a:ext cx="1777996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8287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830C6E69-6170-1C75-587B-E6C4582FC9C7}"/>
              </a:ext>
            </a:extLst>
          </p:cNvPr>
          <p:cNvGrpSpPr/>
          <p:nvPr/>
        </p:nvGrpSpPr>
        <p:grpSpPr>
          <a:xfrm>
            <a:off x="4030133" y="752474"/>
            <a:ext cx="4224867" cy="941829"/>
            <a:chOff x="4030133" y="752474"/>
            <a:chExt cx="4224867" cy="94182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A101EA3-3E3B-17A3-1A62-BF406C03BD49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793261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15FD056-53B2-3741-1301-20D74D7AD48F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1648093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46CEB6-F5A1-33C7-B99D-E37E5DA793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2466" y="805394"/>
              <a:ext cx="0" cy="84269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0F9C629-2C18-7CF3-F02C-74B030B389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752474"/>
              <a:ext cx="0" cy="270933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D10DAEE-14A9-14EB-E3D7-4C608EFE66B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1129" y="1197503"/>
              <a:ext cx="1" cy="49680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74AD741-CB2C-F2E9-0717-E0F6F44482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12467" y="1236135"/>
              <a:ext cx="1642533" cy="3897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269067"/>
            <a:ext cx="4846198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exception of small consumable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items, all IT equipment (computers,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printers, etc.) must be procured by the</a:t>
            </a:r>
            <a:b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department, and only after you have</a:t>
            </a:r>
            <a:b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raised a ticket with the IT Helpdesk.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MOWI IT does not supply laptop bags or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phone cases. These should be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ordered (with your line managers</a:t>
            </a:r>
            <a:b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approval) from approved suppliers, or </a:t>
            </a:r>
            <a:b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paid for personally and claimed on</a:t>
            </a:r>
            <a:b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expenses.</a:t>
            </a:r>
            <a:endParaRPr lang="en-GB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6813"/>
            <a:ext cx="2416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0DE0E6-65E2-3265-D4D7-344EF1086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36" y="1240032"/>
            <a:ext cx="3078253" cy="308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85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42E8A2DB-A2F5-7456-A9CA-3B5B7F4CF477}"/>
              </a:ext>
            </a:extLst>
          </p:cNvPr>
          <p:cNvGrpSpPr/>
          <p:nvPr/>
        </p:nvGrpSpPr>
        <p:grpSpPr>
          <a:xfrm>
            <a:off x="4030133" y="752474"/>
            <a:ext cx="4224867" cy="941829"/>
            <a:chOff x="4030133" y="752474"/>
            <a:chExt cx="4224867" cy="941829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078A20B-DB00-F77D-2338-C3B20D769A37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793261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801A81A-02CF-2BED-CDFC-754E82824098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1648093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43C19B3-82AA-7F4B-AA32-315ED7C129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2466" y="805394"/>
              <a:ext cx="0" cy="842699"/>
            </a:xfrm>
            <a:prstGeom prst="line">
              <a:avLst/>
            </a:prstGeom>
            <a:ln w="88900">
              <a:solidFill>
                <a:srgbClr val="FF6F4A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6F045B2-1275-826E-15F0-B330372E21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752474"/>
              <a:ext cx="0" cy="270933"/>
            </a:xfrm>
            <a:prstGeom prst="line">
              <a:avLst/>
            </a:prstGeom>
            <a:ln w="88900">
              <a:solidFill>
                <a:srgbClr val="FF6F4A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D5B8E4-A2BF-3C02-8B54-90EDBCE3E8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1129" y="1197503"/>
              <a:ext cx="1" cy="496800"/>
            </a:xfrm>
            <a:prstGeom prst="line">
              <a:avLst/>
            </a:prstGeom>
            <a:ln w="88900">
              <a:solidFill>
                <a:srgbClr val="FF6F4A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D2719C3-9834-5357-3315-426166A1431D}"/>
                </a:ext>
              </a:extLst>
            </p:cNvPr>
            <p:cNvCxnSpPr>
              <a:cxnSpLocks/>
            </p:cNvCxnSpPr>
            <p:nvPr/>
          </p:nvCxnSpPr>
          <p:spPr>
            <a:xfrm>
              <a:off x="7315200" y="1236135"/>
              <a:ext cx="939800" cy="0"/>
            </a:xfrm>
            <a:prstGeom prst="line">
              <a:avLst/>
            </a:prstGeom>
            <a:ln w="88900">
              <a:solidFill>
                <a:srgbClr val="FF6F4A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269067"/>
            <a:ext cx="4878259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part of your job, you may be issued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 mobile phone or tablet.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MOWI have a shared pool of data across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devices. As such, no streaming of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kind of media should be performed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mobile data network.</a:t>
            </a:r>
          </a:p>
          <a:p>
            <a:endParaRPr lang="en-US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use Wi-Fi whenever and </a:t>
            </a:r>
          </a:p>
          <a:p>
            <a:r>
              <a:rPr lang="en-US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wherever possible.</a:t>
            </a:r>
            <a:endParaRPr lang="en-GB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6813"/>
            <a:ext cx="3097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devices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E35F9D-125A-4CC7-0C3B-22A1DA266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8500"/>
            <a:ext cx="3069808" cy="307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57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EBEA56-DFDC-2331-C684-B2B1EC5146AF}"/>
              </a:ext>
            </a:extLst>
          </p:cNvPr>
          <p:cNvGrpSpPr/>
          <p:nvPr/>
        </p:nvGrpSpPr>
        <p:grpSpPr>
          <a:xfrm>
            <a:off x="4038600" y="779647"/>
            <a:ext cx="4216400" cy="1361923"/>
            <a:chOff x="4038600" y="779647"/>
            <a:chExt cx="4216400" cy="136192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71A869-04E0-FE28-55CC-0A605CEF4217}"/>
                </a:ext>
              </a:extLst>
            </p:cNvPr>
            <p:cNvCxnSpPr>
              <a:cxnSpLocks/>
            </p:cNvCxnSpPr>
            <p:nvPr/>
          </p:nvCxnSpPr>
          <p:spPr>
            <a:xfrm>
              <a:off x="4038600" y="821637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86614C-19C0-03B8-0BC7-7C9D73B8B381}"/>
                </a:ext>
              </a:extLst>
            </p:cNvPr>
            <p:cNvCxnSpPr>
              <a:cxnSpLocks/>
            </p:cNvCxnSpPr>
            <p:nvPr/>
          </p:nvCxnSpPr>
          <p:spPr>
            <a:xfrm>
              <a:off x="4038600" y="2100102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F56CA7A-2F28-0C8D-9DEC-EF0330ADCC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0933" y="839783"/>
              <a:ext cx="0" cy="126031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0210C95-FFDD-43A7-A659-B3CA5D7A3F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9597" y="779647"/>
              <a:ext cx="0" cy="566896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7423174-C366-374C-7961-AC673238C2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9597" y="1612370"/>
              <a:ext cx="0" cy="52920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5773EA0-FEB7-BF78-61A3-CA2623814EFE}"/>
                </a:ext>
              </a:extLst>
            </p:cNvPr>
            <p:cNvCxnSpPr>
              <a:cxnSpLocks/>
            </p:cNvCxnSpPr>
            <p:nvPr/>
          </p:nvCxnSpPr>
          <p:spPr>
            <a:xfrm>
              <a:off x="5952067" y="1659468"/>
              <a:ext cx="2277529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0051"/>
            <a:ext cx="35060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it when you</a:t>
            </a:r>
            <a:b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it!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573867"/>
            <a:ext cx="4713534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need to leave your computer,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phone or tablet, no matter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briefly, then ensure that you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 out or lock it first.</a:t>
            </a:r>
          </a:p>
          <a:p>
            <a:endParaRPr lang="en-GB" sz="1900" b="1" dirty="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Forgetting to lock or log out poses a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risk and leaves YOUR account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to abuse!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122261-0DF1-E704-CA01-51BA93299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0032"/>
            <a:ext cx="3078253" cy="30864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CE72E87-7EEB-FCD4-F4B8-A6B373FFB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549" y="5428636"/>
            <a:ext cx="1432767" cy="51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13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BF2B2884-1210-D30D-600C-4F22AF69976D}"/>
              </a:ext>
            </a:extLst>
          </p:cNvPr>
          <p:cNvGrpSpPr/>
          <p:nvPr/>
        </p:nvGrpSpPr>
        <p:grpSpPr>
          <a:xfrm>
            <a:off x="4030133" y="752474"/>
            <a:ext cx="4224867" cy="941829"/>
            <a:chOff x="4030133" y="752474"/>
            <a:chExt cx="4224867" cy="9418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7182A95-8E2B-1344-7B40-80BE66C7DF6A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793261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77BBE8-FC75-1524-8525-A9361D12C349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1648093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9AFFE9C-3DC4-7E67-5DFC-F7BA889418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2466" y="805394"/>
              <a:ext cx="0" cy="84269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348F8F1-9D87-D6F7-1858-56432FA660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752474"/>
              <a:ext cx="0" cy="270933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CF292ED-C096-15B9-F60D-C841EF8682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1129" y="1197503"/>
              <a:ext cx="1" cy="49680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854B2B-60C6-B1D9-1DFA-72C8C86C6845}"/>
                </a:ext>
              </a:extLst>
            </p:cNvPr>
            <p:cNvCxnSpPr>
              <a:cxnSpLocks/>
            </p:cNvCxnSpPr>
            <p:nvPr/>
          </p:nvCxnSpPr>
          <p:spPr>
            <a:xfrm>
              <a:off x="7145867" y="1236135"/>
              <a:ext cx="1109133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269067"/>
            <a:ext cx="4517583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Depending on your role within MOWI,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have access to sensitive or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company or personal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information.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be required to sign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confidentiality agreements.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6813"/>
            <a:ext cx="29386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B38B5-2DF7-CF3B-E3CF-55E8BD46C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0032"/>
            <a:ext cx="3078253" cy="308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04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B8F11508-7726-A433-868A-3178BD7745A6}"/>
              </a:ext>
            </a:extLst>
          </p:cNvPr>
          <p:cNvGrpSpPr/>
          <p:nvPr/>
        </p:nvGrpSpPr>
        <p:grpSpPr>
          <a:xfrm>
            <a:off x="4030133" y="752474"/>
            <a:ext cx="4224867" cy="941829"/>
            <a:chOff x="4030133" y="752474"/>
            <a:chExt cx="4224867" cy="94182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7EFE146-D4A5-0637-01E0-3BDE2A8B458C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793261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81C084-6FBF-B871-9361-5BAB80E6F62B}"/>
                </a:ext>
              </a:extLst>
            </p:cNvPr>
            <p:cNvCxnSpPr>
              <a:cxnSpLocks/>
            </p:cNvCxnSpPr>
            <p:nvPr/>
          </p:nvCxnSpPr>
          <p:spPr>
            <a:xfrm>
              <a:off x="4030133" y="1648093"/>
              <a:ext cx="42164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8CB9F13-F5E3-1976-3BE5-049B48B1AD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2466" y="805394"/>
              <a:ext cx="0" cy="842699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037012-03E9-C874-93FA-EA6156AE70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1130" y="752474"/>
              <a:ext cx="0" cy="270933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FF44B20-6104-DF4A-6DDF-075D07249B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1128" y="1197503"/>
              <a:ext cx="0" cy="49680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6703F9-9D18-0C55-E77C-7C1438FD444D}"/>
                </a:ext>
              </a:extLst>
            </p:cNvPr>
            <p:cNvCxnSpPr>
              <a:cxnSpLocks/>
            </p:cNvCxnSpPr>
            <p:nvPr/>
          </p:nvCxnSpPr>
          <p:spPr>
            <a:xfrm>
              <a:off x="6502400" y="1236135"/>
              <a:ext cx="1752600" cy="0"/>
            </a:xfrm>
            <a:prstGeom prst="line">
              <a:avLst/>
            </a:prstGeom>
            <a:ln w="88900">
              <a:solidFill>
                <a:srgbClr val="FF6F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F19AB77-3F85-C5D4-93C4-EECC823F88A5}"/>
              </a:ext>
            </a:extLst>
          </p:cNvPr>
          <p:cNvSpPr/>
          <p:nvPr/>
        </p:nvSpPr>
        <p:spPr>
          <a:xfrm>
            <a:off x="609600" y="4495800"/>
            <a:ext cx="2328333" cy="2362198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6C861-7E5A-70A6-5138-8A109DD098EC}"/>
              </a:ext>
            </a:extLst>
          </p:cNvPr>
          <p:cNvSpPr/>
          <p:nvPr/>
        </p:nvSpPr>
        <p:spPr>
          <a:xfrm>
            <a:off x="609599" y="2"/>
            <a:ext cx="2328333" cy="1100665"/>
          </a:xfrm>
          <a:prstGeom prst="rect">
            <a:avLst/>
          </a:prstGeom>
          <a:solidFill>
            <a:srgbClr val="42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F1D9-C406-0558-B363-7485D49F16E1}"/>
              </a:ext>
            </a:extLst>
          </p:cNvPr>
          <p:cNvSpPr txBox="1"/>
          <p:nvPr/>
        </p:nvSpPr>
        <p:spPr>
          <a:xfrm>
            <a:off x="4038600" y="2269067"/>
            <a:ext cx="4238661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devices and equipment issued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 the property of MOWI and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returned upon termination</a:t>
            </a:r>
          </a:p>
          <a:p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contract or upon the request</a:t>
            </a:r>
            <a:b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IT department.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87784-4B52-CF98-8D15-98DC294EAB76}"/>
              </a:ext>
            </a:extLst>
          </p:cNvPr>
          <p:cNvSpPr txBox="1"/>
          <p:nvPr/>
        </p:nvSpPr>
        <p:spPr>
          <a:xfrm>
            <a:off x="4123267" y="926813"/>
            <a:ext cx="2302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Ownership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FAB681-FD19-6624-1079-A373CE098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69" y="1240032"/>
            <a:ext cx="3078253" cy="308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5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629</Words>
  <Application>Microsoft Office PowerPoint</Application>
  <PresentationFormat>On-screen Show (4:3)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Millard</dc:creator>
  <cp:lastModifiedBy>Millard, Chris</cp:lastModifiedBy>
  <cp:revision>28</cp:revision>
  <dcterms:created xsi:type="dcterms:W3CDTF">2022-06-09T11:24:44Z</dcterms:created>
  <dcterms:modified xsi:type="dcterms:W3CDTF">2022-06-15T07:13:51Z</dcterms:modified>
</cp:coreProperties>
</file>