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329" r:id="rId2"/>
    <p:sldId id="343" r:id="rId3"/>
    <p:sldId id="394" r:id="rId4"/>
    <p:sldId id="353" r:id="rId5"/>
    <p:sldId id="356" r:id="rId6"/>
    <p:sldId id="395" r:id="rId7"/>
    <p:sldId id="396" r:id="rId8"/>
    <p:sldId id="397" r:id="rId9"/>
    <p:sldId id="398" r:id="rId10"/>
    <p:sldId id="399" r:id="rId11"/>
    <p:sldId id="400" r:id="rId12"/>
    <p:sldId id="401" r:id="rId13"/>
    <p:sldId id="402" r:id="rId14"/>
    <p:sldId id="403" r:id="rId15"/>
    <p:sldId id="404" r:id="rId16"/>
    <p:sldId id="405" r:id="rId17"/>
    <p:sldId id="406" r:id="rId18"/>
    <p:sldId id="407" r:id="rId19"/>
    <p:sldId id="408" r:id="rId20"/>
    <p:sldId id="409" r:id="rId21"/>
    <p:sldId id="410" r:id="rId22"/>
  </p:sldIdLst>
  <p:sldSz cx="12192000" cy="6858000"/>
  <p:notesSz cx="9144000" cy="68580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36" userDrawn="1">
          <p15:clr>
            <a:srgbClr val="A4A3A4"/>
          </p15:clr>
        </p15:guide>
        <p15:guide id="3" pos="384" userDrawn="1">
          <p15:clr>
            <a:srgbClr val="A4A3A4"/>
          </p15:clr>
        </p15:guide>
        <p15:guide id="4" orient="horz" pos="288" userDrawn="1">
          <p15:clr>
            <a:srgbClr val="A4A3A4"/>
          </p15:clr>
        </p15:guide>
        <p15:guide id="5" pos="7287" userDrawn="1">
          <p15:clr>
            <a:srgbClr val="A4A3A4"/>
          </p15:clr>
        </p15:guide>
        <p15:guide id="7" orient="horz" pos="4176" userDrawn="1">
          <p15:clr>
            <a:srgbClr val="A4A3A4"/>
          </p15:clr>
        </p15:guide>
        <p15:guide id="8" orient="horz" pos="663" userDrawn="1">
          <p15:clr>
            <a:srgbClr val="A4A3A4"/>
          </p15:clr>
        </p15:guide>
        <p15:guide id="9" orient="horz" pos="1200" userDrawn="1">
          <p15:clr>
            <a:srgbClr val="A4A3A4"/>
          </p15:clr>
        </p15:guide>
        <p15:guide id="10" pos="5133" userDrawn="1">
          <p15:clr>
            <a:srgbClr val="A4A3A4"/>
          </p15:clr>
        </p15:guide>
        <p15:guide id="11" pos="2525" userDrawn="1">
          <p15:clr>
            <a:srgbClr val="A4A3A4"/>
          </p15:clr>
        </p15:guide>
        <p15:guide id="12" pos="2751" userDrawn="1">
          <p15:clr>
            <a:srgbClr val="A4A3A4"/>
          </p15:clr>
        </p15:guide>
        <p15:guide id="13" pos="4906" userDrawn="1">
          <p15:clr>
            <a:srgbClr val="A4A3A4"/>
          </p15:clr>
        </p15:guide>
        <p15:guide id="14" pos="3840" userDrawn="1">
          <p15:clr>
            <a:srgbClr val="A4A3A4"/>
          </p15:clr>
        </p15:guide>
        <p15:guide id="15" orient="horz" pos="867" userDrawn="1">
          <p15:clr>
            <a:srgbClr val="A4A3A4"/>
          </p15:clr>
        </p15:guide>
        <p15:guide id="16" orient="horz" pos="1003" userDrawn="1">
          <p15:clr>
            <a:srgbClr val="A4A3A4"/>
          </p15:clr>
        </p15:guide>
        <p15:guide id="17" orient="horz" pos="326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E8A79"/>
    <a:srgbClr val="BBBBBB"/>
    <a:srgbClr val="425563"/>
    <a:srgbClr val="382F2D"/>
    <a:srgbClr val="2C2A29"/>
    <a:srgbClr val="FF6F4C"/>
    <a:srgbClr val="EDEFEE"/>
    <a:srgbClr val="BBBCBC"/>
    <a:srgbClr val="372E2C"/>
    <a:srgbClr val="FF6F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Estilo medio 3 - 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0" autoAdjust="0"/>
    <p:restoredTop sz="96331" autoAdjust="0"/>
  </p:normalViewPr>
  <p:slideViewPr>
    <p:cSldViewPr snapToGrid="0">
      <p:cViewPr varScale="1">
        <p:scale>
          <a:sx n="66" d="100"/>
          <a:sy n="66" d="100"/>
        </p:scale>
        <p:origin x="976" y="52"/>
      </p:cViewPr>
      <p:guideLst>
        <p:guide orient="horz" pos="3936"/>
        <p:guide pos="384"/>
        <p:guide orient="horz" pos="288"/>
        <p:guide pos="7287"/>
        <p:guide orient="horz" pos="4176"/>
        <p:guide orient="horz" pos="663"/>
        <p:guide orient="horz" pos="1200"/>
        <p:guide pos="5133"/>
        <p:guide pos="2525"/>
        <p:guide pos="2751"/>
        <p:guide pos="4906"/>
        <p:guide pos="3840"/>
        <p:guide orient="horz" pos="867"/>
        <p:guide orient="horz" pos="1003"/>
        <p:guide orient="horz" pos="3264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126" d="100"/>
          <a:sy n="126" d="100"/>
        </p:scale>
        <p:origin x="2028" y="13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66794A-FC88-6849-9967-E36B9CAF684F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398357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E059F4-790A-3F48-B8B4-3CC36ADB0703}" type="datetimeFigureOut">
              <a:rPr lang="es-ES_tradnl" smtClean="0"/>
              <a:t>31/08/2021</a:t>
            </a:fld>
            <a:endParaRPr lang="es-ES_tradn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_tradn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FBB480-D155-DE4A-9309-2F8424D0DA8C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4620081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emf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withou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0983" y="6413604"/>
            <a:ext cx="881417" cy="202413"/>
          </a:xfrm>
          <a:prstGeom prst="rect">
            <a:avLst/>
          </a:prstGeom>
        </p:spPr>
      </p:pic>
      <p:sp>
        <p:nvSpPr>
          <p:cNvPr id="4" name="Rectángulo 3"/>
          <p:cNvSpPr/>
          <p:nvPr userDrawn="1"/>
        </p:nvSpPr>
        <p:spPr>
          <a:xfrm>
            <a:off x="0" y="0"/>
            <a:ext cx="7788275" cy="6858000"/>
          </a:xfrm>
          <a:prstGeom prst="rect">
            <a:avLst/>
          </a:prstGeom>
          <a:solidFill>
            <a:srgbClr val="FF6F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6" name="Imagen 5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" y="1066801"/>
            <a:ext cx="2269914" cy="521275"/>
          </a:xfrm>
          <a:prstGeom prst="rect">
            <a:avLst/>
          </a:prstGeom>
        </p:spPr>
      </p:pic>
      <p:sp>
        <p:nvSpPr>
          <p:cNvPr id="11" name="Marcador de texto 23"/>
          <p:cNvSpPr>
            <a:spLocks noGrp="1"/>
          </p:cNvSpPr>
          <p:nvPr>
            <p:ph type="body" sz="quarter" idx="20" hasCustomPrompt="1"/>
          </p:nvPr>
        </p:nvSpPr>
        <p:spPr>
          <a:xfrm>
            <a:off x="548341" y="2485216"/>
            <a:ext cx="5381812" cy="1934384"/>
          </a:xfrm>
          <a:prstGeom prst="rect">
            <a:avLst/>
          </a:prstGeom>
        </p:spPr>
        <p:txBody>
          <a:bodyPr/>
          <a:lstStyle>
            <a:lvl1pPr>
              <a:defRPr lang="es-ES_tradnl" sz="4000" b="1" kern="1200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lvl="0"/>
            <a:r>
              <a:rPr lang="es-ES_tradnl" dirty="0" err="1"/>
              <a:t>Click</a:t>
            </a:r>
            <a:r>
              <a:rPr lang="es-ES_tradnl" dirty="0"/>
              <a:t> to </a:t>
            </a:r>
            <a:r>
              <a:rPr lang="es-ES_tradnl" dirty="0" err="1"/>
              <a:t>modify</a:t>
            </a:r>
            <a:r>
              <a:rPr lang="es-ES_tradnl" dirty="0"/>
              <a:t>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text</a:t>
            </a:r>
            <a:r>
              <a:rPr lang="es-ES_tradnl" dirty="0"/>
              <a:t> </a:t>
            </a:r>
            <a:r>
              <a:rPr lang="es-ES_tradnl" dirty="0" err="1"/>
              <a:t>style</a:t>
            </a:r>
            <a:r>
              <a:rPr lang="es-ES_tradnl" dirty="0"/>
              <a:t> of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pattern</a:t>
            </a:r>
            <a:r>
              <a:rPr lang="es-ES_tradnl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7429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without photo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0983" y="6413604"/>
            <a:ext cx="881417" cy="202413"/>
          </a:xfrm>
          <a:prstGeom prst="rect">
            <a:avLst/>
          </a:prstGeom>
        </p:spPr>
      </p:pic>
      <p:sp>
        <p:nvSpPr>
          <p:cNvPr id="4" name="Rectángulo 3"/>
          <p:cNvSpPr/>
          <p:nvPr userDrawn="1"/>
        </p:nvSpPr>
        <p:spPr>
          <a:xfrm>
            <a:off x="0" y="0"/>
            <a:ext cx="7788275" cy="6858000"/>
          </a:xfrm>
          <a:prstGeom prst="rect">
            <a:avLst/>
          </a:prstGeom>
          <a:solidFill>
            <a:srgbClr val="FF6F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6" name="Imagen 5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" y="1066801"/>
            <a:ext cx="2269914" cy="521275"/>
          </a:xfrm>
          <a:prstGeom prst="rect">
            <a:avLst/>
          </a:prstGeom>
        </p:spPr>
      </p:pic>
      <p:sp>
        <p:nvSpPr>
          <p:cNvPr id="7" name="Marcador de texto 23"/>
          <p:cNvSpPr>
            <a:spLocks noGrp="1"/>
          </p:cNvSpPr>
          <p:nvPr>
            <p:ph type="body" sz="quarter" idx="20" hasCustomPrompt="1"/>
          </p:nvPr>
        </p:nvSpPr>
        <p:spPr>
          <a:xfrm>
            <a:off x="548341" y="2485216"/>
            <a:ext cx="5381812" cy="1934384"/>
          </a:xfrm>
          <a:prstGeom prst="rect">
            <a:avLst/>
          </a:prstGeom>
        </p:spPr>
        <p:txBody>
          <a:bodyPr/>
          <a:lstStyle>
            <a:lvl1pPr>
              <a:defRPr lang="es-ES_tradnl" sz="4000" b="1" kern="1200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lvl="0"/>
            <a:r>
              <a:rPr lang="es-ES_tradnl" dirty="0" err="1"/>
              <a:t>Click</a:t>
            </a:r>
            <a:r>
              <a:rPr lang="es-ES_tradnl" dirty="0"/>
              <a:t> to </a:t>
            </a:r>
            <a:r>
              <a:rPr lang="es-ES_tradnl" dirty="0" err="1"/>
              <a:t>modify</a:t>
            </a:r>
            <a:r>
              <a:rPr lang="es-ES_tradnl" dirty="0"/>
              <a:t>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text</a:t>
            </a:r>
            <a:r>
              <a:rPr lang="es-ES_tradnl" dirty="0"/>
              <a:t> </a:t>
            </a:r>
            <a:r>
              <a:rPr lang="es-ES_tradnl" dirty="0" err="1"/>
              <a:t>style</a:t>
            </a:r>
            <a:r>
              <a:rPr lang="es-ES_tradnl" dirty="0"/>
              <a:t> of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pattern</a:t>
            </a:r>
            <a:r>
              <a:rPr lang="es-ES_tradnl" dirty="0"/>
              <a:t>.</a:t>
            </a:r>
          </a:p>
        </p:txBody>
      </p:sp>
      <p:sp>
        <p:nvSpPr>
          <p:cNvPr id="10" name="Marcador de texto 23"/>
          <p:cNvSpPr>
            <a:spLocks noGrp="1"/>
          </p:cNvSpPr>
          <p:nvPr>
            <p:ph type="body" sz="quarter" idx="21" hasCustomPrompt="1"/>
          </p:nvPr>
        </p:nvSpPr>
        <p:spPr>
          <a:xfrm>
            <a:off x="548341" y="5617882"/>
            <a:ext cx="5381812" cy="715185"/>
          </a:xfrm>
          <a:prstGeom prst="rect">
            <a:avLst/>
          </a:prstGeom>
        </p:spPr>
        <p:txBody>
          <a:bodyPr/>
          <a:lstStyle>
            <a:lvl1pPr>
              <a:defRPr lang="es-ES_tradnl" sz="2000" b="1" kern="1200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defTabSz="1450940"/>
            <a:r>
              <a:rPr lang="en-CA" sz="2000" b="1" dirty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Here you can place your subtitle.</a:t>
            </a:r>
            <a:br>
              <a:rPr lang="en-CA" sz="2000" b="1" dirty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</a:br>
            <a:r>
              <a:rPr lang="en-CA" sz="2000" b="1" dirty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And this is the space for the date</a:t>
            </a:r>
            <a:endParaRPr lang="en-CA" sz="1600" b="1" dirty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CA73B5-AB1D-4835-8C54-CC9FCFCA886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7872" y="175473"/>
            <a:ext cx="11705705" cy="36639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 err="1"/>
              <a:t>dddddddd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734588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with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2240" y="0"/>
            <a:ext cx="4429760" cy="68580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0983" y="6413604"/>
            <a:ext cx="881417" cy="202413"/>
          </a:xfrm>
          <a:prstGeom prst="rect">
            <a:avLst/>
          </a:prstGeom>
        </p:spPr>
      </p:pic>
      <p:sp>
        <p:nvSpPr>
          <p:cNvPr id="6" name="Rectángulo 5"/>
          <p:cNvSpPr/>
          <p:nvPr userDrawn="1"/>
        </p:nvSpPr>
        <p:spPr>
          <a:xfrm>
            <a:off x="0" y="0"/>
            <a:ext cx="7788275" cy="6858000"/>
          </a:xfrm>
          <a:prstGeom prst="rect">
            <a:avLst/>
          </a:prstGeom>
          <a:solidFill>
            <a:srgbClr val="FF6F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8" name="Imagen 7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" y="1066801"/>
            <a:ext cx="2269914" cy="521275"/>
          </a:xfrm>
          <a:prstGeom prst="rect">
            <a:avLst/>
          </a:prstGeom>
        </p:spPr>
      </p:pic>
      <p:sp>
        <p:nvSpPr>
          <p:cNvPr id="9" name="Marcador de texto 23"/>
          <p:cNvSpPr>
            <a:spLocks noGrp="1"/>
          </p:cNvSpPr>
          <p:nvPr>
            <p:ph type="body" sz="quarter" idx="20" hasCustomPrompt="1"/>
          </p:nvPr>
        </p:nvSpPr>
        <p:spPr>
          <a:xfrm>
            <a:off x="548341" y="2485216"/>
            <a:ext cx="5381812" cy="1934384"/>
          </a:xfrm>
          <a:prstGeom prst="rect">
            <a:avLst/>
          </a:prstGeom>
        </p:spPr>
        <p:txBody>
          <a:bodyPr/>
          <a:lstStyle>
            <a:lvl1pPr>
              <a:defRPr lang="es-ES_tradnl" sz="4000" b="1" kern="1200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lvl="0"/>
            <a:r>
              <a:rPr lang="es-ES_tradnl" dirty="0" err="1"/>
              <a:t>Click</a:t>
            </a:r>
            <a:r>
              <a:rPr lang="es-ES_tradnl" dirty="0"/>
              <a:t> to </a:t>
            </a:r>
            <a:r>
              <a:rPr lang="es-ES_tradnl" dirty="0" err="1"/>
              <a:t>modify</a:t>
            </a:r>
            <a:r>
              <a:rPr lang="es-ES_tradnl" dirty="0"/>
              <a:t>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text</a:t>
            </a:r>
            <a:r>
              <a:rPr lang="es-ES_tradnl" dirty="0"/>
              <a:t> </a:t>
            </a:r>
            <a:r>
              <a:rPr lang="es-ES_tradnl" dirty="0" err="1"/>
              <a:t>style</a:t>
            </a:r>
            <a:r>
              <a:rPr lang="es-ES_tradnl" dirty="0"/>
              <a:t> of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pattern</a:t>
            </a:r>
            <a:r>
              <a:rPr lang="es-ES_tradnl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119588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with photo Cover without photo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21601" y="0"/>
            <a:ext cx="4470400" cy="6858000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0983" y="6413604"/>
            <a:ext cx="881417" cy="202413"/>
          </a:xfrm>
          <a:prstGeom prst="rect">
            <a:avLst/>
          </a:prstGeom>
        </p:spPr>
      </p:pic>
      <p:sp>
        <p:nvSpPr>
          <p:cNvPr id="15" name="Rectángulo 14"/>
          <p:cNvSpPr/>
          <p:nvPr userDrawn="1"/>
        </p:nvSpPr>
        <p:spPr>
          <a:xfrm>
            <a:off x="0" y="0"/>
            <a:ext cx="7788275" cy="6858000"/>
          </a:xfrm>
          <a:prstGeom prst="rect">
            <a:avLst/>
          </a:prstGeom>
          <a:solidFill>
            <a:srgbClr val="FF6F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17" name="Imagen 16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" y="1066801"/>
            <a:ext cx="2269914" cy="521275"/>
          </a:xfrm>
          <a:prstGeom prst="rect">
            <a:avLst/>
          </a:prstGeom>
        </p:spPr>
      </p:pic>
      <p:sp>
        <p:nvSpPr>
          <p:cNvPr id="8" name="Marcador de texto 23"/>
          <p:cNvSpPr>
            <a:spLocks noGrp="1"/>
          </p:cNvSpPr>
          <p:nvPr>
            <p:ph type="body" sz="quarter" idx="21" hasCustomPrompt="1"/>
          </p:nvPr>
        </p:nvSpPr>
        <p:spPr>
          <a:xfrm>
            <a:off x="548341" y="5617882"/>
            <a:ext cx="5381812" cy="715185"/>
          </a:xfrm>
          <a:prstGeom prst="rect">
            <a:avLst/>
          </a:prstGeom>
        </p:spPr>
        <p:txBody>
          <a:bodyPr/>
          <a:lstStyle>
            <a:lvl1pPr>
              <a:defRPr lang="es-ES_tradnl" sz="2000" b="1" kern="1200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defTabSz="1450940"/>
            <a:r>
              <a:rPr lang="en-CA" sz="2000" b="1" dirty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Here you can place your subtitle.</a:t>
            </a:r>
            <a:br>
              <a:rPr lang="en-CA" sz="2000" b="1" dirty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</a:br>
            <a:r>
              <a:rPr lang="en-CA" sz="2000" b="1" dirty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And this is the space for the date</a:t>
            </a:r>
            <a:endParaRPr lang="en-CA" sz="1600" b="1" dirty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9" name="Marcador de texto 23"/>
          <p:cNvSpPr>
            <a:spLocks noGrp="1"/>
          </p:cNvSpPr>
          <p:nvPr>
            <p:ph type="body" sz="quarter" idx="20" hasCustomPrompt="1"/>
          </p:nvPr>
        </p:nvSpPr>
        <p:spPr>
          <a:xfrm>
            <a:off x="548341" y="2485216"/>
            <a:ext cx="5381812" cy="1934384"/>
          </a:xfrm>
          <a:prstGeom prst="rect">
            <a:avLst/>
          </a:prstGeom>
        </p:spPr>
        <p:txBody>
          <a:bodyPr/>
          <a:lstStyle>
            <a:lvl1pPr>
              <a:defRPr lang="es-ES_tradnl" sz="4000" b="1" kern="1200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lvl="0"/>
            <a:r>
              <a:rPr lang="es-ES_tradnl" dirty="0" err="1"/>
              <a:t>Click</a:t>
            </a:r>
            <a:r>
              <a:rPr lang="es-ES_tradnl" dirty="0"/>
              <a:t> to </a:t>
            </a:r>
            <a:r>
              <a:rPr lang="es-ES_tradnl" dirty="0" err="1"/>
              <a:t>modify</a:t>
            </a:r>
            <a:r>
              <a:rPr lang="es-ES_tradnl" dirty="0"/>
              <a:t>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text</a:t>
            </a:r>
            <a:r>
              <a:rPr lang="es-ES_tradnl" dirty="0"/>
              <a:t> </a:t>
            </a:r>
            <a:r>
              <a:rPr lang="es-ES_tradnl" dirty="0" err="1"/>
              <a:t>style</a:t>
            </a:r>
            <a:r>
              <a:rPr lang="es-ES_tradnl" dirty="0"/>
              <a:t> of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pattern</a:t>
            </a:r>
            <a:r>
              <a:rPr lang="es-ES_tradnl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90483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Intern Presentation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6F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5" name="Imagen 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58235" y="2527759"/>
            <a:ext cx="4497096" cy="1030869"/>
          </a:xfrm>
          <a:prstGeom prst="rect">
            <a:avLst/>
          </a:prstGeom>
        </p:spPr>
      </p:pic>
      <p:sp>
        <p:nvSpPr>
          <p:cNvPr id="10" name="Marcador de texto 23"/>
          <p:cNvSpPr>
            <a:spLocks noGrp="1"/>
          </p:cNvSpPr>
          <p:nvPr>
            <p:ph type="body" sz="quarter" idx="20" hasCustomPrompt="1"/>
          </p:nvPr>
        </p:nvSpPr>
        <p:spPr>
          <a:xfrm>
            <a:off x="3359274" y="4314016"/>
            <a:ext cx="5381812" cy="410384"/>
          </a:xfrm>
          <a:prstGeom prst="rect">
            <a:avLst/>
          </a:prstGeom>
        </p:spPr>
        <p:txBody>
          <a:bodyPr/>
          <a:lstStyle>
            <a:lvl1pPr algn="ctr">
              <a:defRPr lang="es-ES_tradnl" sz="2400" b="1" kern="1200" spc="300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lvl="0"/>
            <a:r>
              <a:rPr lang="es-ES_tradnl" dirty="0"/>
              <a:t>INTERN PRESENTATION</a:t>
            </a:r>
          </a:p>
        </p:txBody>
      </p:sp>
      <p:sp>
        <p:nvSpPr>
          <p:cNvPr id="13" name="Marcador de texto 23"/>
          <p:cNvSpPr>
            <a:spLocks noGrp="1"/>
          </p:cNvSpPr>
          <p:nvPr>
            <p:ph type="body" sz="quarter" idx="22" hasCustomPrompt="1"/>
          </p:nvPr>
        </p:nvSpPr>
        <p:spPr>
          <a:xfrm>
            <a:off x="3139141" y="4669616"/>
            <a:ext cx="5835526" cy="410384"/>
          </a:xfrm>
          <a:prstGeom prst="rect">
            <a:avLst/>
          </a:prstGeom>
        </p:spPr>
        <p:txBody>
          <a:bodyPr/>
          <a:lstStyle>
            <a:lvl1pPr algn="ctr">
              <a:defRPr lang="es-ES_tradnl" sz="1600" b="0" kern="1200" spc="0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lvl="0"/>
            <a:r>
              <a:rPr lang="es-ES_tradnl" dirty="0" err="1"/>
              <a:t>Click</a:t>
            </a:r>
            <a:r>
              <a:rPr lang="es-ES_tradnl" dirty="0"/>
              <a:t> to </a:t>
            </a:r>
            <a:r>
              <a:rPr lang="es-ES_tradnl" dirty="0" err="1"/>
              <a:t>modify</a:t>
            </a:r>
            <a:r>
              <a:rPr lang="es-ES_tradnl" dirty="0"/>
              <a:t>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text</a:t>
            </a:r>
            <a:r>
              <a:rPr lang="es-ES_tradnl" dirty="0"/>
              <a:t> </a:t>
            </a:r>
            <a:r>
              <a:rPr lang="es-ES_tradnl" dirty="0" err="1"/>
              <a:t>style</a:t>
            </a:r>
            <a:r>
              <a:rPr lang="es-ES_tradnl" dirty="0"/>
              <a:t> of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pattern</a:t>
            </a:r>
            <a:r>
              <a:rPr lang="es-ES_tradnl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557173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Intern Presentation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82F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5" name="Imagen 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58235" y="2527759"/>
            <a:ext cx="4497096" cy="1030869"/>
          </a:xfrm>
          <a:prstGeom prst="rect">
            <a:avLst/>
          </a:prstGeom>
        </p:spPr>
      </p:pic>
      <p:sp>
        <p:nvSpPr>
          <p:cNvPr id="6" name="Marcador de texto 23"/>
          <p:cNvSpPr>
            <a:spLocks noGrp="1"/>
          </p:cNvSpPr>
          <p:nvPr>
            <p:ph type="body" sz="quarter" idx="20" hasCustomPrompt="1"/>
          </p:nvPr>
        </p:nvSpPr>
        <p:spPr>
          <a:xfrm>
            <a:off x="3359274" y="4314016"/>
            <a:ext cx="5381812" cy="410384"/>
          </a:xfrm>
          <a:prstGeom prst="rect">
            <a:avLst/>
          </a:prstGeom>
        </p:spPr>
        <p:txBody>
          <a:bodyPr/>
          <a:lstStyle>
            <a:lvl1pPr algn="ctr">
              <a:defRPr lang="es-ES_tradnl" sz="2400" b="1" kern="1200" spc="300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lvl="0"/>
            <a:r>
              <a:rPr lang="es-ES_tradnl" dirty="0"/>
              <a:t>INTERN PRESENTATION</a:t>
            </a:r>
          </a:p>
        </p:txBody>
      </p:sp>
      <p:sp>
        <p:nvSpPr>
          <p:cNvPr id="8" name="Marcador de texto 23"/>
          <p:cNvSpPr>
            <a:spLocks noGrp="1"/>
          </p:cNvSpPr>
          <p:nvPr>
            <p:ph type="body" sz="quarter" idx="22" hasCustomPrompt="1"/>
          </p:nvPr>
        </p:nvSpPr>
        <p:spPr>
          <a:xfrm>
            <a:off x="3139141" y="4669616"/>
            <a:ext cx="5835526" cy="410384"/>
          </a:xfrm>
          <a:prstGeom prst="rect">
            <a:avLst/>
          </a:prstGeom>
        </p:spPr>
        <p:txBody>
          <a:bodyPr/>
          <a:lstStyle>
            <a:lvl1pPr algn="ctr">
              <a:defRPr lang="es-ES_tradnl" sz="1600" b="0" kern="1200" spc="0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lvl="0"/>
            <a:r>
              <a:rPr lang="es-ES_tradnl" dirty="0" err="1"/>
              <a:t>Click</a:t>
            </a:r>
            <a:r>
              <a:rPr lang="es-ES_tradnl" dirty="0"/>
              <a:t> to </a:t>
            </a:r>
            <a:r>
              <a:rPr lang="es-ES_tradnl" dirty="0" err="1"/>
              <a:t>modify</a:t>
            </a:r>
            <a:r>
              <a:rPr lang="es-ES_tradnl" dirty="0"/>
              <a:t>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text</a:t>
            </a:r>
            <a:r>
              <a:rPr lang="es-ES_tradnl" dirty="0"/>
              <a:t> </a:t>
            </a:r>
            <a:r>
              <a:rPr lang="es-ES_tradnl" dirty="0" err="1"/>
              <a:t>style</a:t>
            </a:r>
            <a:r>
              <a:rPr lang="es-ES_tradnl" dirty="0"/>
              <a:t> of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pattern</a:t>
            </a:r>
            <a:r>
              <a:rPr lang="es-ES_tradnl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649719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ex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 userDrawn="1"/>
        </p:nvSpPr>
        <p:spPr>
          <a:xfrm>
            <a:off x="8153400" y="0"/>
            <a:ext cx="4043362" cy="6934200"/>
          </a:xfrm>
          <a:prstGeom prst="rect">
            <a:avLst/>
          </a:prstGeom>
          <a:solidFill>
            <a:srgbClr val="FF6F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4" name="object 5"/>
          <p:cNvSpPr txBox="1"/>
          <p:nvPr userDrawn="1"/>
        </p:nvSpPr>
        <p:spPr>
          <a:xfrm>
            <a:off x="632494" y="6493466"/>
            <a:ext cx="722173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800" dirty="0">
                <a:solidFill>
                  <a:srgbClr val="888888"/>
                </a:solidFill>
                <a:latin typeface="Arial"/>
                <a:cs typeface="Arial"/>
              </a:rPr>
              <a:t>Page </a:t>
            </a:r>
            <a:fld id="{B208E919-3E8E-1A48-A613-1AF55E12D81E}" type="slidenum">
              <a:rPr lang="es-ES" sz="800" smtClean="0">
                <a:solidFill>
                  <a:srgbClr val="888888"/>
                </a:solidFill>
                <a:latin typeface="Arial"/>
                <a:cs typeface="Arial"/>
              </a:rPr>
              <a:pPr marL="12700">
                <a:lnSpc>
                  <a:spcPct val="100000"/>
                </a:lnSpc>
                <a:spcBef>
                  <a:spcPts val="100"/>
                </a:spcBef>
              </a:pPr>
              <a:t>‹#›</a:t>
            </a:fld>
            <a:endParaRPr sz="800" dirty="0">
              <a:latin typeface="Arial"/>
              <a:cs typeface="Arial"/>
            </a:endParaRPr>
          </a:p>
        </p:txBody>
      </p:sp>
      <p:sp>
        <p:nvSpPr>
          <p:cNvPr id="8" name="Marcador de texto 23"/>
          <p:cNvSpPr>
            <a:spLocks noGrp="1"/>
          </p:cNvSpPr>
          <p:nvPr>
            <p:ph type="body" sz="quarter" idx="11" hasCustomPrompt="1"/>
          </p:nvPr>
        </p:nvSpPr>
        <p:spPr>
          <a:xfrm>
            <a:off x="508000" y="990600"/>
            <a:ext cx="7281985" cy="304800"/>
          </a:xfrm>
          <a:prstGeom prst="rect">
            <a:avLst/>
          </a:prstGeom>
        </p:spPr>
        <p:txBody>
          <a:bodyPr/>
          <a:lstStyle>
            <a:lvl1pPr>
              <a:defRPr lang="es-ES_tradnl" sz="1600" b="1" dirty="0" smtClean="0">
                <a:solidFill>
                  <a:srgbClr val="FF6F4A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lvl="0"/>
            <a:r>
              <a:rPr lang="es-ES_tradnl" dirty="0" err="1"/>
              <a:t>Click</a:t>
            </a:r>
            <a:r>
              <a:rPr lang="es-ES_tradnl" dirty="0"/>
              <a:t> to </a:t>
            </a:r>
            <a:r>
              <a:rPr lang="es-ES_tradnl" dirty="0" err="1"/>
              <a:t>modify</a:t>
            </a:r>
            <a:r>
              <a:rPr lang="es-ES_tradnl" dirty="0"/>
              <a:t>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text</a:t>
            </a:r>
            <a:r>
              <a:rPr lang="es-ES_tradnl" dirty="0"/>
              <a:t> </a:t>
            </a:r>
            <a:r>
              <a:rPr lang="es-ES_tradnl" dirty="0" err="1"/>
              <a:t>style</a:t>
            </a:r>
            <a:r>
              <a:rPr lang="es-ES_tradnl" dirty="0"/>
              <a:t> of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pattern</a:t>
            </a:r>
            <a:r>
              <a:rPr lang="es-ES_tradnl" dirty="0"/>
              <a:t>.</a:t>
            </a:r>
          </a:p>
        </p:txBody>
      </p:sp>
      <p:sp>
        <p:nvSpPr>
          <p:cNvPr id="9" name="object 2"/>
          <p:cNvSpPr/>
          <p:nvPr userDrawn="1"/>
        </p:nvSpPr>
        <p:spPr>
          <a:xfrm>
            <a:off x="604445" y="1386420"/>
            <a:ext cx="7181143" cy="137581"/>
          </a:xfrm>
          <a:custGeom>
            <a:avLst/>
            <a:gdLst/>
            <a:ahLst/>
            <a:cxnLst/>
            <a:rect l="l" t="t" r="r" b="b"/>
            <a:pathLst>
              <a:path w="8064500">
                <a:moveTo>
                  <a:pt x="0" y="0"/>
                </a:moveTo>
                <a:lnTo>
                  <a:pt x="8063992" y="0"/>
                </a:lnTo>
              </a:path>
            </a:pathLst>
          </a:custGeom>
          <a:ln w="8999">
            <a:solidFill>
              <a:srgbClr val="CDCFD2"/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11" name="Marcador de texto 23"/>
          <p:cNvSpPr>
            <a:spLocks noGrp="1"/>
          </p:cNvSpPr>
          <p:nvPr>
            <p:ph type="body" sz="quarter" idx="20" hasCustomPrompt="1"/>
          </p:nvPr>
        </p:nvSpPr>
        <p:spPr>
          <a:xfrm>
            <a:off x="514473" y="1638549"/>
            <a:ext cx="6360459" cy="3526118"/>
          </a:xfrm>
          <a:prstGeom prst="rect">
            <a:avLst/>
          </a:prstGeom>
        </p:spPr>
        <p:txBody>
          <a:bodyPr/>
          <a:lstStyle>
            <a:lvl1pPr marL="0" marR="0" indent="0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s-ES_tradnl" sz="1600" b="0" kern="1200" dirty="0" smtClean="0">
                <a:solidFill>
                  <a:schemeClr val="bg1">
                    <a:lumMod val="50000"/>
                  </a:schemeClr>
                </a:solidFill>
                <a:latin typeface="Century Gothic"/>
                <a:ea typeface="+mn-ea"/>
                <a:cs typeface="Century Gothic"/>
              </a:defRPr>
            </a:lvl1pPr>
          </a:lstStyle>
          <a:p>
            <a:pPr lvl="0"/>
            <a:r>
              <a:rPr lang="es-ES_tradnl" dirty="0" err="1"/>
              <a:t>Section</a:t>
            </a:r>
            <a:r>
              <a:rPr lang="es-ES_tradnl" dirty="0"/>
              <a:t> </a:t>
            </a:r>
            <a:r>
              <a:rPr lang="es-ES_tradnl" dirty="0" err="1"/>
              <a:t>number</a:t>
            </a:r>
            <a:r>
              <a:rPr lang="es-ES_tradnl" dirty="0"/>
              <a:t> 1 </a:t>
            </a:r>
            <a:r>
              <a:rPr lang="mr-IN" dirty="0"/>
              <a:t>………………………………………………………</a:t>
            </a:r>
            <a:r>
              <a:rPr lang="es-ES" dirty="0"/>
              <a:t>..</a:t>
            </a:r>
          </a:p>
          <a:p>
            <a:pPr marL="0" marR="0" lvl="0" indent="0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dirty="0" err="1"/>
              <a:t>Section</a:t>
            </a:r>
            <a:r>
              <a:rPr lang="es-ES_tradnl" dirty="0"/>
              <a:t> </a:t>
            </a:r>
            <a:r>
              <a:rPr lang="es-ES_tradnl" dirty="0" err="1"/>
              <a:t>number</a:t>
            </a:r>
            <a:r>
              <a:rPr lang="es-ES_tradnl" dirty="0"/>
              <a:t> 2 </a:t>
            </a:r>
            <a:r>
              <a:rPr lang="mr-IN" dirty="0"/>
              <a:t>………………………………………………………</a:t>
            </a:r>
            <a:r>
              <a:rPr lang="es-ES" dirty="0"/>
              <a:t>..</a:t>
            </a:r>
          </a:p>
          <a:p>
            <a:pPr marL="0" marR="0" lvl="0" indent="0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dirty="0" err="1"/>
              <a:t>Section</a:t>
            </a:r>
            <a:r>
              <a:rPr lang="es-ES_tradnl" dirty="0"/>
              <a:t> </a:t>
            </a:r>
            <a:r>
              <a:rPr lang="es-ES_tradnl" dirty="0" err="1"/>
              <a:t>number</a:t>
            </a:r>
            <a:r>
              <a:rPr lang="es-ES_tradnl" dirty="0"/>
              <a:t> 3 </a:t>
            </a:r>
            <a:r>
              <a:rPr lang="mr-IN" dirty="0"/>
              <a:t>………………………………………………………</a:t>
            </a:r>
            <a:r>
              <a:rPr lang="es-ES" dirty="0"/>
              <a:t>..</a:t>
            </a:r>
          </a:p>
          <a:p>
            <a:pPr marL="0" marR="0" lvl="0" indent="0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dirty="0" err="1"/>
              <a:t>Section</a:t>
            </a:r>
            <a:r>
              <a:rPr lang="es-ES_tradnl" dirty="0"/>
              <a:t> </a:t>
            </a:r>
            <a:r>
              <a:rPr lang="es-ES_tradnl" dirty="0" err="1"/>
              <a:t>number</a:t>
            </a:r>
            <a:r>
              <a:rPr lang="es-ES_tradnl" dirty="0"/>
              <a:t> 4 </a:t>
            </a:r>
            <a:r>
              <a:rPr lang="mr-IN" dirty="0"/>
              <a:t>………………………………………………………</a:t>
            </a:r>
            <a:r>
              <a:rPr lang="es-ES" dirty="0"/>
              <a:t>..</a:t>
            </a:r>
          </a:p>
          <a:p>
            <a:pPr marL="0" marR="0" lvl="0" indent="0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dirty="0" err="1"/>
              <a:t>Section</a:t>
            </a:r>
            <a:r>
              <a:rPr lang="es-ES_tradnl" dirty="0"/>
              <a:t> </a:t>
            </a:r>
            <a:r>
              <a:rPr lang="es-ES_tradnl" dirty="0" err="1"/>
              <a:t>number</a:t>
            </a:r>
            <a:r>
              <a:rPr lang="es-ES_tradnl" dirty="0"/>
              <a:t> 5 </a:t>
            </a:r>
            <a:r>
              <a:rPr lang="mr-IN" dirty="0"/>
              <a:t>………………………………………………………</a:t>
            </a:r>
            <a:r>
              <a:rPr lang="es-ES" dirty="0"/>
              <a:t>..</a:t>
            </a:r>
          </a:p>
          <a:p>
            <a:pPr marL="0" marR="0" lvl="0" indent="0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dirty="0" err="1"/>
              <a:t>Section</a:t>
            </a:r>
            <a:r>
              <a:rPr lang="es-ES_tradnl" dirty="0"/>
              <a:t> </a:t>
            </a:r>
            <a:r>
              <a:rPr lang="es-ES_tradnl" dirty="0" err="1"/>
              <a:t>number</a:t>
            </a:r>
            <a:r>
              <a:rPr lang="es-ES_tradnl" dirty="0"/>
              <a:t> 6 </a:t>
            </a:r>
            <a:r>
              <a:rPr lang="mr-IN" dirty="0"/>
              <a:t>………………………………………………………</a:t>
            </a:r>
            <a:r>
              <a:rPr lang="es-ES" dirty="0"/>
              <a:t>..</a:t>
            </a:r>
          </a:p>
          <a:p>
            <a:pPr marL="0" marR="0" lvl="0" indent="0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dirty="0" err="1"/>
              <a:t>Section</a:t>
            </a:r>
            <a:r>
              <a:rPr lang="es-ES_tradnl" dirty="0"/>
              <a:t> </a:t>
            </a:r>
            <a:r>
              <a:rPr lang="es-ES_tradnl" dirty="0" err="1"/>
              <a:t>number</a:t>
            </a:r>
            <a:r>
              <a:rPr lang="es-ES_tradnl" dirty="0"/>
              <a:t> 7 </a:t>
            </a:r>
            <a:r>
              <a:rPr lang="mr-IN" dirty="0"/>
              <a:t>………………………………………………………</a:t>
            </a:r>
            <a:r>
              <a:rPr lang="es-ES" dirty="0"/>
              <a:t>..</a:t>
            </a:r>
          </a:p>
          <a:p>
            <a:pPr lvl="0"/>
            <a:endParaRPr lang="es-ES" dirty="0"/>
          </a:p>
        </p:txBody>
      </p:sp>
      <p:sp>
        <p:nvSpPr>
          <p:cNvPr id="12" name="Marcador de texto 23"/>
          <p:cNvSpPr>
            <a:spLocks noGrp="1"/>
          </p:cNvSpPr>
          <p:nvPr>
            <p:ph type="body" sz="quarter" idx="21" hasCustomPrompt="1"/>
          </p:nvPr>
        </p:nvSpPr>
        <p:spPr>
          <a:xfrm>
            <a:off x="6813673" y="1638549"/>
            <a:ext cx="603127" cy="3526118"/>
          </a:xfrm>
          <a:prstGeom prst="rect">
            <a:avLst/>
          </a:prstGeom>
        </p:spPr>
        <p:txBody>
          <a:bodyPr/>
          <a:lstStyle>
            <a:lvl1pPr marL="0" marR="0" indent="0" algn="r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s-ES_tradnl" sz="1600" b="0" kern="1200" dirty="0" smtClean="0">
                <a:solidFill>
                  <a:schemeClr val="bg1">
                    <a:lumMod val="50000"/>
                  </a:schemeClr>
                </a:solidFill>
                <a:latin typeface="Century Gothic"/>
                <a:ea typeface="+mn-ea"/>
                <a:cs typeface="Century Gothic"/>
              </a:defRPr>
            </a:lvl1pPr>
          </a:lstStyle>
          <a:p>
            <a:pPr lvl="0"/>
            <a:r>
              <a:rPr lang="es-ES" dirty="0"/>
              <a:t>01</a:t>
            </a:r>
          </a:p>
          <a:p>
            <a:pPr lvl="0"/>
            <a:r>
              <a:rPr lang="es-ES" dirty="0"/>
              <a:t>02</a:t>
            </a:r>
          </a:p>
          <a:p>
            <a:pPr lvl="0"/>
            <a:r>
              <a:rPr lang="es-ES" dirty="0"/>
              <a:t>03</a:t>
            </a:r>
          </a:p>
          <a:p>
            <a:pPr lvl="0"/>
            <a:r>
              <a:rPr lang="es-ES" dirty="0"/>
              <a:t>04</a:t>
            </a:r>
          </a:p>
          <a:p>
            <a:pPr lvl="0"/>
            <a:r>
              <a:rPr lang="es-ES" dirty="0"/>
              <a:t>05</a:t>
            </a:r>
          </a:p>
          <a:p>
            <a:pPr lvl="0"/>
            <a:r>
              <a:rPr lang="es-ES" dirty="0"/>
              <a:t>06</a:t>
            </a:r>
          </a:p>
          <a:p>
            <a:pPr lvl="0"/>
            <a:r>
              <a:rPr lang="es-ES" dirty="0"/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14933853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ex 02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5"/>
          <p:cNvSpPr txBox="1"/>
          <p:nvPr userDrawn="1"/>
        </p:nvSpPr>
        <p:spPr>
          <a:xfrm>
            <a:off x="632494" y="6493466"/>
            <a:ext cx="722173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800" dirty="0">
                <a:solidFill>
                  <a:srgbClr val="888888"/>
                </a:solidFill>
                <a:latin typeface="Arial"/>
                <a:cs typeface="Arial"/>
              </a:rPr>
              <a:t>Page </a:t>
            </a:r>
            <a:fld id="{B208E919-3E8E-1A48-A613-1AF55E12D81E}" type="slidenum">
              <a:rPr lang="es-ES" sz="800" smtClean="0">
                <a:solidFill>
                  <a:srgbClr val="888888"/>
                </a:solidFill>
                <a:latin typeface="Arial"/>
                <a:cs typeface="Arial"/>
              </a:rPr>
              <a:pPr marL="12700">
                <a:lnSpc>
                  <a:spcPct val="100000"/>
                </a:lnSpc>
                <a:spcBef>
                  <a:spcPts val="100"/>
                </a:spcBef>
              </a:pPr>
              <a:t>‹#›</a:t>
            </a:fld>
            <a:endParaRPr sz="800" dirty="0">
              <a:latin typeface="Arial"/>
              <a:cs typeface="Arial"/>
            </a:endParaRPr>
          </a:p>
        </p:txBody>
      </p:sp>
      <p:sp>
        <p:nvSpPr>
          <p:cNvPr id="7" name="Marcador de texto 23"/>
          <p:cNvSpPr>
            <a:spLocks noGrp="1"/>
          </p:cNvSpPr>
          <p:nvPr>
            <p:ph type="body" sz="quarter" idx="11" hasCustomPrompt="1"/>
          </p:nvPr>
        </p:nvSpPr>
        <p:spPr>
          <a:xfrm>
            <a:off x="508000" y="990600"/>
            <a:ext cx="7281985" cy="304800"/>
          </a:xfrm>
          <a:prstGeom prst="rect">
            <a:avLst/>
          </a:prstGeom>
        </p:spPr>
        <p:txBody>
          <a:bodyPr/>
          <a:lstStyle>
            <a:lvl1pPr>
              <a:defRPr lang="es-ES_tradnl" sz="1600" b="1" dirty="0" smtClean="0">
                <a:solidFill>
                  <a:srgbClr val="FF6F4A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lvl="0"/>
            <a:r>
              <a:rPr lang="es-ES_tradnl" dirty="0" err="1"/>
              <a:t>Click</a:t>
            </a:r>
            <a:r>
              <a:rPr lang="es-ES_tradnl" dirty="0"/>
              <a:t> to </a:t>
            </a:r>
            <a:r>
              <a:rPr lang="es-ES_tradnl" dirty="0" err="1"/>
              <a:t>modify</a:t>
            </a:r>
            <a:r>
              <a:rPr lang="es-ES_tradnl" dirty="0"/>
              <a:t>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text</a:t>
            </a:r>
            <a:r>
              <a:rPr lang="es-ES_tradnl" dirty="0"/>
              <a:t> </a:t>
            </a:r>
            <a:r>
              <a:rPr lang="es-ES_tradnl" dirty="0" err="1"/>
              <a:t>style</a:t>
            </a:r>
            <a:r>
              <a:rPr lang="es-ES_tradnl" dirty="0"/>
              <a:t> of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pattern</a:t>
            </a:r>
            <a:r>
              <a:rPr lang="es-ES_tradnl" dirty="0"/>
              <a:t>.</a:t>
            </a:r>
          </a:p>
        </p:txBody>
      </p:sp>
      <p:sp>
        <p:nvSpPr>
          <p:cNvPr id="8" name="object 2"/>
          <p:cNvSpPr/>
          <p:nvPr userDrawn="1"/>
        </p:nvSpPr>
        <p:spPr>
          <a:xfrm>
            <a:off x="604445" y="1386420"/>
            <a:ext cx="7181143" cy="137581"/>
          </a:xfrm>
          <a:custGeom>
            <a:avLst/>
            <a:gdLst/>
            <a:ahLst/>
            <a:cxnLst/>
            <a:rect l="l" t="t" r="r" b="b"/>
            <a:pathLst>
              <a:path w="8064500">
                <a:moveTo>
                  <a:pt x="0" y="0"/>
                </a:moveTo>
                <a:lnTo>
                  <a:pt x="8063992" y="0"/>
                </a:lnTo>
              </a:path>
            </a:pathLst>
          </a:custGeom>
          <a:ln w="8999">
            <a:solidFill>
              <a:srgbClr val="CDCFD2"/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pic>
        <p:nvPicPr>
          <p:cNvPr id="11" name="Imagen 10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13321" y="-31897"/>
            <a:ext cx="4042474" cy="6858000"/>
          </a:xfrm>
          <a:prstGeom prst="rect">
            <a:avLst/>
          </a:prstGeom>
        </p:spPr>
      </p:pic>
      <p:sp>
        <p:nvSpPr>
          <p:cNvPr id="12" name="Marcador de texto 23"/>
          <p:cNvSpPr>
            <a:spLocks noGrp="1"/>
          </p:cNvSpPr>
          <p:nvPr>
            <p:ph type="body" sz="quarter" idx="20" hasCustomPrompt="1"/>
          </p:nvPr>
        </p:nvSpPr>
        <p:spPr>
          <a:xfrm>
            <a:off x="514473" y="1638549"/>
            <a:ext cx="6360459" cy="3526118"/>
          </a:xfrm>
          <a:prstGeom prst="rect">
            <a:avLst/>
          </a:prstGeom>
        </p:spPr>
        <p:txBody>
          <a:bodyPr/>
          <a:lstStyle>
            <a:lvl1pPr marL="0" marR="0" indent="0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s-ES_tradnl" sz="1600" b="0" kern="1200" dirty="0" smtClean="0">
                <a:solidFill>
                  <a:schemeClr val="bg1">
                    <a:lumMod val="50000"/>
                  </a:schemeClr>
                </a:solidFill>
                <a:latin typeface="Century Gothic"/>
                <a:ea typeface="+mn-ea"/>
                <a:cs typeface="Century Gothic"/>
              </a:defRPr>
            </a:lvl1pPr>
          </a:lstStyle>
          <a:p>
            <a:pPr lvl="0"/>
            <a:r>
              <a:rPr lang="es-ES_tradnl" dirty="0" err="1"/>
              <a:t>Section</a:t>
            </a:r>
            <a:r>
              <a:rPr lang="es-ES_tradnl" dirty="0"/>
              <a:t> </a:t>
            </a:r>
            <a:r>
              <a:rPr lang="es-ES_tradnl" dirty="0" err="1"/>
              <a:t>number</a:t>
            </a:r>
            <a:r>
              <a:rPr lang="es-ES_tradnl" dirty="0"/>
              <a:t> 1 </a:t>
            </a:r>
            <a:r>
              <a:rPr lang="mr-IN" dirty="0"/>
              <a:t>………………………………………………………</a:t>
            </a:r>
            <a:r>
              <a:rPr lang="es-ES" dirty="0"/>
              <a:t>..</a:t>
            </a:r>
          </a:p>
          <a:p>
            <a:pPr marL="0" marR="0" lvl="0" indent="0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dirty="0" err="1"/>
              <a:t>Section</a:t>
            </a:r>
            <a:r>
              <a:rPr lang="es-ES_tradnl" dirty="0"/>
              <a:t> </a:t>
            </a:r>
            <a:r>
              <a:rPr lang="es-ES_tradnl" dirty="0" err="1"/>
              <a:t>number</a:t>
            </a:r>
            <a:r>
              <a:rPr lang="es-ES_tradnl" dirty="0"/>
              <a:t> 2 </a:t>
            </a:r>
            <a:r>
              <a:rPr lang="mr-IN" dirty="0"/>
              <a:t>………………………………………………………</a:t>
            </a:r>
            <a:r>
              <a:rPr lang="es-ES" dirty="0"/>
              <a:t>..</a:t>
            </a:r>
          </a:p>
          <a:p>
            <a:pPr marL="0" marR="0" lvl="0" indent="0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dirty="0" err="1"/>
              <a:t>Section</a:t>
            </a:r>
            <a:r>
              <a:rPr lang="es-ES_tradnl" dirty="0"/>
              <a:t> </a:t>
            </a:r>
            <a:r>
              <a:rPr lang="es-ES_tradnl" dirty="0" err="1"/>
              <a:t>number</a:t>
            </a:r>
            <a:r>
              <a:rPr lang="es-ES_tradnl" dirty="0"/>
              <a:t> 3 </a:t>
            </a:r>
            <a:r>
              <a:rPr lang="mr-IN" dirty="0"/>
              <a:t>………………………………………………………</a:t>
            </a:r>
            <a:r>
              <a:rPr lang="es-ES" dirty="0"/>
              <a:t>..</a:t>
            </a:r>
          </a:p>
          <a:p>
            <a:pPr marL="0" marR="0" lvl="0" indent="0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dirty="0" err="1"/>
              <a:t>Section</a:t>
            </a:r>
            <a:r>
              <a:rPr lang="es-ES_tradnl" dirty="0"/>
              <a:t> </a:t>
            </a:r>
            <a:r>
              <a:rPr lang="es-ES_tradnl" dirty="0" err="1"/>
              <a:t>number</a:t>
            </a:r>
            <a:r>
              <a:rPr lang="es-ES_tradnl" dirty="0"/>
              <a:t> 4 </a:t>
            </a:r>
            <a:r>
              <a:rPr lang="mr-IN" dirty="0"/>
              <a:t>………………………………………………………</a:t>
            </a:r>
            <a:r>
              <a:rPr lang="es-ES" dirty="0"/>
              <a:t>..</a:t>
            </a:r>
          </a:p>
          <a:p>
            <a:pPr marL="0" marR="0" lvl="0" indent="0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dirty="0" err="1"/>
              <a:t>Section</a:t>
            </a:r>
            <a:r>
              <a:rPr lang="es-ES_tradnl" dirty="0"/>
              <a:t> </a:t>
            </a:r>
            <a:r>
              <a:rPr lang="es-ES_tradnl" dirty="0" err="1"/>
              <a:t>number</a:t>
            </a:r>
            <a:r>
              <a:rPr lang="es-ES_tradnl" dirty="0"/>
              <a:t> 5 </a:t>
            </a:r>
            <a:r>
              <a:rPr lang="mr-IN" dirty="0"/>
              <a:t>………………………………………………………</a:t>
            </a:r>
            <a:r>
              <a:rPr lang="es-ES" dirty="0"/>
              <a:t>..</a:t>
            </a:r>
          </a:p>
          <a:p>
            <a:pPr marL="0" marR="0" lvl="0" indent="0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dirty="0" err="1"/>
              <a:t>Section</a:t>
            </a:r>
            <a:r>
              <a:rPr lang="es-ES_tradnl" dirty="0"/>
              <a:t> </a:t>
            </a:r>
            <a:r>
              <a:rPr lang="es-ES_tradnl" dirty="0" err="1"/>
              <a:t>number</a:t>
            </a:r>
            <a:r>
              <a:rPr lang="es-ES_tradnl" dirty="0"/>
              <a:t> 6 </a:t>
            </a:r>
            <a:r>
              <a:rPr lang="mr-IN" dirty="0"/>
              <a:t>………………………………………………………</a:t>
            </a:r>
            <a:r>
              <a:rPr lang="es-ES" dirty="0"/>
              <a:t>..</a:t>
            </a:r>
          </a:p>
          <a:p>
            <a:pPr marL="0" marR="0" lvl="0" indent="0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dirty="0" err="1"/>
              <a:t>Section</a:t>
            </a:r>
            <a:r>
              <a:rPr lang="es-ES_tradnl" dirty="0"/>
              <a:t> </a:t>
            </a:r>
            <a:r>
              <a:rPr lang="es-ES_tradnl" dirty="0" err="1"/>
              <a:t>number</a:t>
            </a:r>
            <a:r>
              <a:rPr lang="es-ES_tradnl" dirty="0"/>
              <a:t> 7 </a:t>
            </a:r>
            <a:r>
              <a:rPr lang="mr-IN" dirty="0"/>
              <a:t>………………………………………………………</a:t>
            </a:r>
            <a:r>
              <a:rPr lang="es-ES" dirty="0"/>
              <a:t>..</a:t>
            </a:r>
          </a:p>
          <a:p>
            <a:pPr lvl="0"/>
            <a:endParaRPr lang="es-ES" dirty="0"/>
          </a:p>
        </p:txBody>
      </p:sp>
      <p:sp>
        <p:nvSpPr>
          <p:cNvPr id="13" name="Marcador de texto 23"/>
          <p:cNvSpPr>
            <a:spLocks noGrp="1"/>
          </p:cNvSpPr>
          <p:nvPr>
            <p:ph type="body" sz="quarter" idx="21" hasCustomPrompt="1"/>
          </p:nvPr>
        </p:nvSpPr>
        <p:spPr>
          <a:xfrm>
            <a:off x="6813673" y="1638549"/>
            <a:ext cx="603127" cy="3526118"/>
          </a:xfrm>
          <a:prstGeom prst="rect">
            <a:avLst/>
          </a:prstGeom>
        </p:spPr>
        <p:txBody>
          <a:bodyPr/>
          <a:lstStyle>
            <a:lvl1pPr marL="0" marR="0" indent="0" algn="r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s-ES_tradnl" sz="1600" b="0" kern="1200" dirty="0" smtClean="0">
                <a:solidFill>
                  <a:schemeClr val="bg1">
                    <a:lumMod val="50000"/>
                  </a:schemeClr>
                </a:solidFill>
                <a:latin typeface="Century Gothic"/>
                <a:ea typeface="+mn-ea"/>
                <a:cs typeface="Century Gothic"/>
              </a:defRPr>
            </a:lvl1pPr>
          </a:lstStyle>
          <a:p>
            <a:pPr lvl="0"/>
            <a:r>
              <a:rPr lang="es-ES" dirty="0"/>
              <a:t>01</a:t>
            </a:r>
          </a:p>
          <a:p>
            <a:pPr lvl="0"/>
            <a:r>
              <a:rPr lang="es-ES" dirty="0"/>
              <a:t>02</a:t>
            </a:r>
          </a:p>
          <a:p>
            <a:pPr lvl="0"/>
            <a:r>
              <a:rPr lang="es-ES" dirty="0"/>
              <a:t>03</a:t>
            </a:r>
          </a:p>
          <a:p>
            <a:pPr lvl="0"/>
            <a:r>
              <a:rPr lang="es-ES" dirty="0"/>
              <a:t>04</a:t>
            </a:r>
          </a:p>
          <a:p>
            <a:pPr lvl="0"/>
            <a:r>
              <a:rPr lang="es-ES" dirty="0"/>
              <a:t>05</a:t>
            </a:r>
          </a:p>
          <a:p>
            <a:pPr lvl="0"/>
            <a:r>
              <a:rPr lang="es-ES" dirty="0"/>
              <a:t>06</a:t>
            </a:r>
          </a:p>
          <a:p>
            <a:pPr lvl="0"/>
            <a:r>
              <a:rPr lang="es-ES" dirty="0"/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1387495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ex 03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4068147" cy="6858000"/>
          </a:xfrm>
          <a:prstGeom prst="rect">
            <a:avLst/>
          </a:prstGeom>
        </p:spPr>
      </p:pic>
      <p:sp>
        <p:nvSpPr>
          <p:cNvPr id="4" name="Rectángulo 3"/>
          <p:cNvSpPr/>
          <p:nvPr userDrawn="1"/>
        </p:nvSpPr>
        <p:spPr>
          <a:xfrm>
            <a:off x="4047173" y="0"/>
            <a:ext cx="8144827" cy="6858000"/>
          </a:xfrm>
          <a:prstGeom prst="rect">
            <a:avLst/>
          </a:prstGeom>
          <a:solidFill>
            <a:srgbClr val="FF6F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10" name="Rectángulo 9"/>
          <p:cNvSpPr/>
          <p:nvPr userDrawn="1"/>
        </p:nvSpPr>
        <p:spPr>
          <a:xfrm>
            <a:off x="4272916" y="560458"/>
            <a:ext cx="55006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s-ES" sz="2000" b="1">
                <a:solidFill>
                  <a:schemeClr val="bg1"/>
                </a:solidFill>
                <a:latin typeface="Century Gothic"/>
                <a:cs typeface="Century Gothic"/>
              </a:rPr>
              <a:t>Index</a:t>
            </a:r>
            <a:endParaRPr lang="en-US" sz="2000" b="1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sp>
        <p:nvSpPr>
          <p:cNvPr id="9" name="Marcador de texto 23"/>
          <p:cNvSpPr>
            <a:spLocks noGrp="1"/>
          </p:cNvSpPr>
          <p:nvPr>
            <p:ph type="body" sz="quarter" idx="20" hasCustomPrompt="1"/>
          </p:nvPr>
        </p:nvSpPr>
        <p:spPr>
          <a:xfrm>
            <a:off x="4273673" y="1638549"/>
            <a:ext cx="6648327" cy="3526118"/>
          </a:xfrm>
          <a:prstGeom prst="rect">
            <a:avLst/>
          </a:prstGeom>
        </p:spPr>
        <p:txBody>
          <a:bodyPr/>
          <a:lstStyle>
            <a:lvl1pPr marL="0" marR="0" indent="0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s-ES_tradnl" sz="1600" b="1" kern="1200" dirty="0" smtClean="0">
                <a:solidFill>
                  <a:schemeClr val="bg1"/>
                </a:solidFill>
                <a:latin typeface="Century Gothic"/>
                <a:ea typeface="+mn-ea"/>
                <a:cs typeface="Century Gothic"/>
              </a:defRPr>
            </a:lvl1pPr>
          </a:lstStyle>
          <a:p>
            <a:pPr lvl="0"/>
            <a:r>
              <a:rPr lang="es-ES_tradnl" dirty="0" err="1"/>
              <a:t>Section</a:t>
            </a:r>
            <a:r>
              <a:rPr lang="es-ES_tradnl" dirty="0"/>
              <a:t> </a:t>
            </a:r>
            <a:r>
              <a:rPr lang="es-ES_tradnl" dirty="0" err="1"/>
              <a:t>number</a:t>
            </a:r>
            <a:r>
              <a:rPr lang="es-ES_tradnl" dirty="0"/>
              <a:t> 1 </a:t>
            </a:r>
            <a:r>
              <a:rPr lang="mr-IN" dirty="0"/>
              <a:t>……………………………………………………………</a:t>
            </a:r>
            <a:endParaRPr lang="es-ES" dirty="0"/>
          </a:p>
          <a:p>
            <a:pPr marL="0" marR="0" lvl="0" indent="0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dirty="0" err="1"/>
              <a:t>Section</a:t>
            </a:r>
            <a:r>
              <a:rPr lang="es-ES_tradnl" dirty="0"/>
              <a:t> </a:t>
            </a:r>
            <a:r>
              <a:rPr lang="es-ES_tradnl" dirty="0" err="1"/>
              <a:t>number</a:t>
            </a:r>
            <a:r>
              <a:rPr lang="es-ES_tradnl" dirty="0"/>
              <a:t> 2 </a:t>
            </a:r>
            <a:r>
              <a:rPr lang="mr-IN" dirty="0"/>
              <a:t>……………………………………………………………</a:t>
            </a:r>
            <a:endParaRPr lang="es-ES" dirty="0"/>
          </a:p>
          <a:p>
            <a:pPr marL="0" marR="0" lvl="0" indent="0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dirty="0" err="1"/>
              <a:t>Section</a:t>
            </a:r>
            <a:r>
              <a:rPr lang="es-ES_tradnl" dirty="0"/>
              <a:t> </a:t>
            </a:r>
            <a:r>
              <a:rPr lang="es-ES_tradnl" dirty="0" err="1"/>
              <a:t>number</a:t>
            </a:r>
            <a:r>
              <a:rPr lang="es-ES_tradnl" dirty="0"/>
              <a:t> 3 </a:t>
            </a:r>
            <a:r>
              <a:rPr lang="mr-IN" dirty="0"/>
              <a:t>……………………………………………………………</a:t>
            </a:r>
            <a:endParaRPr lang="es-ES" dirty="0"/>
          </a:p>
          <a:p>
            <a:pPr marL="0" marR="0" lvl="0" indent="0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dirty="0" err="1"/>
              <a:t>Section</a:t>
            </a:r>
            <a:r>
              <a:rPr lang="es-ES_tradnl" dirty="0"/>
              <a:t> </a:t>
            </a:r>
            <a:r>
              <a:rPr lang="es-ES_tradnl" dirty="0" err="1"/>
              <a:t>number</a:t>
            </a:r>
            <a:r>
              <a:rPr lang="es-ES_tradnl" dirty="0"/>
              <a:t> 4 </a:t>
            </a:r>
            <a:r>
              <a:rPr lang="mr-IN" dirty="0"/>
              <a:t>……………………………………………………………</a:t>
            </a:r>
            <a:endParaRPr lang="es-ES" dirty="0"/>
          </a:p>
          <a:p>
            <a:pPr marL="0" marR="0" lvl="0" indent="0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dirty="0" err="1"/>
              <a:t>Section</a:t>
            </a:r>
            <a:r>
              <a:rPr lang="es-ES_tradnl" dirty="0"/>
              <a:t> </a:t>
            </a:r>
            <a:r>
              <a:rPr lang="es-ES_tradnl" dirty="0" err="1"/>
              <a:t>number</a:t>
            </a:r>
            <a:r>
              <a:rPr lang="es-ES_tradnl" dirty="0"/>
              <a:t> 5 </a:t>
            </a:r>
            <a:r>
              <a:rPr lang="mr-IN" dirty="0"/>
              <a:t>……………………………………………………………</a:t>
            </a:r>
            <a:endParaRPr lang="es-ES" dirty="0"/>
          </a:p>
          <a:p>
            <a:pPr marL="0" marR="0" lvl="0" indent="0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dirty="0" err="1"/>
              <a:t>Section</a:t>
            </a:r>
            <a:r>
              <a:rPr lang="es-ES_tradnl" dirty="0"/>
              <a:t> </a:t>
            </a:r>
            <a:r>
              <a:rPr lang="es-ES_tradnl" dirty="0" err="1"/>
              <a:t>number</a:t>
            </a:r>
            <a:r>
              <a:rPr lang="es-ES_tradnl" dirty="0"/>
              <a:t> 6 </a:t>
            </a:r>
            <a:r>
              <a:rPr lang="mr-IN" dirty="0"/>
              <a:t>……………………………………………………………</a:t>
            </a:r>
            <a:endParaRPr lang="es-ES" dirty="0"/>
          </a:p>
          <a:p>
            <a:pPr marL="0" marR="0" lvl="0" indent="0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dirty="0" err="1"/>
              <a:t>Section</a:t>
            </a:r>
            <a:r>
              <a:rPr lang="es-ES_tradnl" dirty="0"/>
              <a:t> </a:t>
            </a:r>
            <a:r>
              <a:rPr lang="es-ES_tradnl" dirty="0" err="1"/>
              <a:t>number</a:t>
            </a:r>
            <a:r>
              <a:rPr lang="es-ES_tradnl" dirty="0"/>
              <a:t> 7 </a:t>
            </a:r>
            <a:r>
              <a:rPr lang="mr-IN" dirty="0"/>
              <a:t>……………………………………………………………</a:t>
            </a:r>
            <a:endParaRPr lang="es-ES" dirty="0"/>
          </a:p>
          <a:p>
            <a:pPr lvl="0"/>
            <a:endParaRPr lang="es-ES" dirty="0"/>
          </a:p>
        </p:txBody>
      </p:sp>
      <p:sp>
        <p:nvSpPr>
          <p:cNvPr id="12" name="Marcador de texto 23"/>
          <p:cNvSpPr>
            <a:spLocks noGrp="1"/>
          </p:cNvSpPr>
          <p:nvPr>
            <p:ph type="body" sz="quarter" idx="21" hasCustomPrompt="1"/>
          </p:nvPr>
        </p:nvSpPr>
        <p:spPr>
          <a:xfrm>
            <a:off x="11030073" y="1638549"/>
            <a:ext cx="603127" cy="3526118"/>
          </a:xfrm>
          <a:prstGeom prst="rect">
            <a:avLst/>
          </a:prstGeom>
        </p:spPr>
        <p:txBody>
          <a:bodyPr/>
          <a:lstStyle>
            <a:lvl1pPr marL="0" marR="0" indent="0" algn="r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s-ES_tradnl" sz="1600" b="1" kern="1200" dirty="0" smtClean="0">
                <a:solidFill>
                  <a:schemeClr val="bg1"/>
                </a:solidFill>
                <a:latin typeface="Century Gothic"/>
                <a:ea typeface="+mn-ea"/>
                <a:cs typeface="Century Gothic"/>
              </a:defRPr>
            </a:lvl1pPr>
          </a:lstStyle>
          <a:p>
            <a:pPr lvl="0"/>
            <a:r>
              <a:rPr lang="es-ES" dirty="0"/>
              <a:t>01</a:t>
            </a:r>
          </a:p>
          <a:p>
            <a:pPr lvl="0"/>
            <a:r>
              <a:rPr lang="es-ES" dirty="0"/>
              <a:t>02</a:t>
            </a:r>
          </a:p>
          <a:p>
            <a:pPr lvl="0"/>
            <a:r>
              <a:rPr lang="es-ES" dirty="0"/>
              <a:t>03</a:t>
            </a:r>
          </a:p>
          <a:p>
            <a:pPr lvl="0"/>
            <a:r>
              <a:rPr lang="es-ES" dirty="0"/>
              <a:t>04</a:t>
            </a:r>
          </a:p>
          <a:p>
            <a:pPr lvl="0"/>
            <a:r>
              <a:rPr lang="es-ES" dirty="0"/>
              <a:t>05</a:t>
            </a:r>
          </a:p>
          <a:p>
            <a:pPr lvl="0"/>
            <a:r>
              <a:rPr lang="es-ES" dirty="0"/>
              <a:t>06</a:t>
            </a:r>
          </a:p>
          <a:p>
            <a:pPr lvl="0"/>
            <a:r>
              <a:rPr lang="es-ES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203775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 userDrawn="1"/>
        </p:nvSpPr>
        <p:spPr>
          <a:xfrm>
            <a:off x="0" y="0"/>
            <a:ext cx="7788275" cy="6858000"/>
          </a:xfrm>
          <a:prstGeom prst="rect">
            <a:avLst/>
          </a:prstGeom>
          <a:solidFill>
            <a:srgbClr val="FF6F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4" name="Imagen 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0983" y="6413604"/>
            <a:ext cx="881417" cy="202413"/>
          </a:xfrm>
          <a:prstGeom prst="rect">
            <a:avLst/>
          </a:prstGeom>
        </p:spPr>
      </p:pic>
      <p:sp>
        <p:nvSpPr>
          <p:cNvPr id="8" name="Marcador de texto 23"/>
          <p:cNvSpPr>
            <a:spLocks noGrp="1"/>
          </p:cNvSpPr>
          <p:nvPr>
            <p:ph type="body" sz="quarter" idx="11" hasCustomPrompt="1"/>
          </p:nvPr>
        </p:nvSpPr>
        <p:spPr>
          <a:xfrm>
            <a:off x="538996" y="2660006"/>
            <a:ext cx="5675824" cy="829953"/>
          </a:xfrm>
          <a:prstGeom prst="rect">
            <a:avLst/>
          </a:prstGeom>
        </p:spPr>
        <p:txBody>
          <a:bodyPr/>
          <a:lstStyle>
            <a:lvl1pPr>
              <a:defRPr lang="es-ES_tradnl" sz="6000" b="1" kern="1200" baseline="0" dirty="0" smtClean="0">
                <a:solidFill>
                  <a:srgbClr val="FFFFFF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lvl="0"/>
            <a:r>
              <a:rPr lang="es-ES_tradnl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13161188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02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 userDrawn="1"/>
        </p:nvSpPr>
        <p:spPr>
          <a:xfrm>
            <a:off x="0" y="0"/>
            <a:ext cx="7788275" cy="6858000"/>
          </a:xfrm>
          <a:prstGeom prst="rect">
            <a:avLst/>
          </a:prstGeom>
          <a:solidFill>
            <a:srgbClr val="FF6F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4" name="Imagen 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0983" y="6413604"/>
            <a:ext cx="881417" cy="202413"/>
          </a:xfrm>
          <a:prstGeom prst="rect">
            <a:avLst/>
          </a:prstGeom>
        </p:spPr>
      </p:pic>
      <p:sp>
        <p:nvSpPr>
          <p:cNvPr id="7" name="Marcador de texto 23"/>
          <p:cNvSpPr>
            <a:spLocks noGrp="1"/>
          </p:cNvSpPr>
          <p:nvPr>
            <p:ph type="body" sz="quarter" idx="11" hasCustomPrompt="1"/>
          </p:nvPr>
        </p:nvSpPr>
        <p:spPr>
          <a:xfrm>
            <a:off x="538996" y="2660006"/>
            <a:ext cx="5675824" cy="829953"/>
          </a:xfrm>
          <a:prstGeom prst="rect">
            <a:avLst/>
          </a:prstGeom>
        </p:spPr>
        <p:txBody>
          <a:bodyPr/>
          <a:lstStyle>
            <a:lvl1pPr>
              <a:defRPr lang="es-ES_tradnl" sz="6000" b="1" kern="1200" baseline="0" dirty="0" smtClean="0">
                <a:solidFill>
                  <a:srgbClr val="FFFFFF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lvl="0"/>
            <a:r>
              <a:rPr lang="es-ES_tradnl" dirty="0"/>
              <a:t>Text</a:t>
            </a:r>
          </a:p>
        </p:txBody>
      </p:sp>
      <p:sp>
        <p:nvSpPr>
          <p:cNvPr id="8" name="Marcador de texto 23"/>
          <p:cNvSpPr>
            <a:spLocks noGrp="1"/>
          </p:cNvSpPr>
          <p:nvPr>
            <p:ph type="body" sz="quarter" idx="14" hasCustomPrompt="1"/>
          </p:nvPr>
        </p:nvSpPr>
        <p:spPr>
          <a:xfrm>
            <a:off x="538996" y="3732676"/>
            <a:ext cx="5644827" cy="560355"/>
          </a:xfrm>
          <a:prstGeom prst="rect">
            <a:avLst/>
          </a:prstGeom>
        </p:spPr>
        <p:txBody>
          <a:bodyPr/>
          <a:lstStyle>
            <a:lvl1pPr>
              <a:defRPr lang="es-ES_tradnl" sz="1800" kern="1200" dirty="0" smtClean="0">
                <a:solidFill>
                  <a:srgbClr val="FFFFFF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r>
              <a:rPr lang="es-ES_tradnl" dirty="0" err="1">
                <a:solidFill>
                  <a:srgbClr val="FFFFFF"/>
                </a:solidFill>
                <a:latin typeface="Century Gothic" charset="0"/>
                <a:ea typeface="Century Gothic" charset="0"/>
                <a:cs typeface="Century Gothic" charset="0"/>
              </a:rPr>
              <a:t>Put</a:t>
            </a:r>
            <a:r>
              <a:rPr lang="es-ES_tradnl" baseline="0" dirty="0">
                <a:solidFill>
                  <a:srgbClr val="FFFFFF"/>
                </a:solidFill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s-ES_tradnl" baseline="0" dirty="0" err="1">
                <a:solidFill>
                  <a:srgbClr val="FFFFFF"/>
                </a:solidFill>
                <a:latin typeface="Century Gothic" charset="0"/>
                <a:ea typeface="Century Gothic" charset="0"/>
                <a:cs typeface="Century Gothic" charset="0"/>
              </a:rPr>
              <a:t>here</a:t>
            </a:r>
            <a:r>
              <a:rPr lang="es-ES_tradnl" baseline="0" dirty="0">
                <a:solidFill>
                  <a:srgbClr val="FFFFFF"/>
                </a:solidFill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s-ES_tradnl" baseline="0" dirty="0" err="1">
                <a:solidFill>
                  <a:srgbClr val="FFFFFF"/>
                </a:solidFill>
                <a:latin typeface="Century Gothic" charset="0"/>
                <a:ea typeface="Century Gothic" charset="0"/>
                <a:cs typeface="Century Gothic" charset="0"/>
              </a:rPr>
              <a:t>your</a:t>
            </a:r>
            <a:r>
              <a:rPr lang="es-ES_tradnl" baseline="0" dirty="0">
                <a:solidFill>
                  <a:srgbClr val="FFFFFF"/>
                </a:solidFill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s-ES_tradnl" baseline="0" dirty="0" err="1">
                <a:solidFill>
                  <a:srgbClr val="FFFFFF"/>
                </a:solidFill>
                <a:latin typeface="Century Gothic" charset="0"/>
                <a:ea typeface="Century Gothic" charset="0"/>
                <a:cs typeface="Century Gothic" charset="0"/>
              </a:rPr>
              <a:t>subtitle</a:t>
            </a:r>
            <a:r>
              <a:rPr lang="es-ES_tradnl" baseline="0" dirty="0">
                <a:solidFill>
                  <a:srgbClr val="FFFFFF"/>
                </a:solidFill>
                <a:latin typeface="Century Gothic" charset="0"/>
                <a:ea typeface="Century Gothic" charset="0"/>
                <a:cs typeface="Century Gothic" charset="0"/>
              </a:rPr>
              <a:t>, </a:t>
            </a:r>
            <a:r>
              <a:rPr lang="es-ES_tradnl" baseline="0" dirty="0" err="1">
                <a:solidFill>
                  <a:srgbClr val="FFFFFF"/>
                </a:solidFill>
                <a:latin typeface="Century Gothic" charset="0"/>
                <a:ea typeface="Century Gothic" charset="0"/>
                <a:cs typeface="Century Gothic" charset="0"/>
              </a:rPr>
              <a:t>you</a:t>
            </a:r>
            <a:r>
              <a:rPr lang="es-ES_tradnl" baseline="0" dirty="0">
                <a:solidFill>
                  <a:srgbClr val="FFFFFF"/>
                </a:solidFill>
                <a:latin typeface="Century Gothic" charset="0"/>
                <a:ea typeface="Century Gothic" charset="0"/>
                <a:cs typeface="Century Gothic" charset="0"/>
              </a:rPr>
              <a:t> can </a:t>
            </a:r>
            <a:r>
              <a:rPr lang="es-ES_tradnl" baseline="0" dirty="0" err="1">
                <a:solidFill>
                  <a:srgbClr val="FFFFFF"/>
                </a:solidFill>
                <a:latin typeface="Century Gothic" charset="0"/>
                <a:ea typeface="Century Gothic" charset="0"/>
                <a:cs typeface="Century Gothic" charset="0"/>
              </a:rPr>
              <a:t>fill</a:t>
            </a:r>
            <a:r>
              <a:rPr lang="es-ES_tradnl" baseline="0" dirty="0">
                <a:solidFill>
                  <a:srgbClr val="FFFFFF"/>
                </a:solidFill>
                <a:latin typeface="Century Gothic" charset="0"/>
                <a:ea typeface="Century Gothic" charset="0"/>
                <a:cs typeface="Century Gothic" charset="0"/>
              </a:rPr>
              <a:t> up </a:t>
            </a:r>
            <a:r>
              <a:rPr lang="es-ES_tradnl" baseline="0" dirty="0" err="1">
                <a:solidFill>
                  <a:srgbClr val="FFFFFF"/>
                </a:solidFill>
                <a:latin typeface="Century Gothic" charset="0"/>
                <a:ea typeface="Century Gothic" charset="0"/>
                <a:cs typeface="Century Gothic" charset="0"/>
              </a:rPr>
              <a:t>two</a:t>
            </a:r>
            <a:r>
              <a:rPr lang="es-ES_tradnl" baseline="0" dirty="0">
                <a:solidFill>
                  <a:srgbClr val="FFFFFF"/>
                </a:solidFill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s-ES_tradnl" baseline="0" dirty="0" err="1">
                <a:solidFill>
                  <a:srgbClr val="FFFFFF"/>
                </a:solidFill>
                <a:latin typeface="Century Gothic" charset="0"/>
                <a:ea typeface="Century Gothic" charset="0"/>
                <a:cs typeface="Century Gothic" charset="0"/>
              </a:rPr>
              <a:t>lines</a:t>
            </a:r>
            <a:r>
              <a:rPr lang="es-ES_tradnl" baseline="0" dirty="0">
                <a:solidFill>
                  <a:srgbClr val="FFFFFF"/>
                </a:solidFill>
                <a:latin typeface="Century Gothic" charset="0"/>
                <a:ea typeface="Century Gothic" charset="0"/>
                <a:cs typeface="Century Gothic" charset="0"/>
              </a:rPr>
              <a:t> in </a:t>
            </a:r>
            <a:r>
              <a:rPr lang="es-ES_tradnl" baseline="0" dirty="0" err="1">
                <a:solidFill>
                  <a:srgbClr val="FFFFFF"/>
                </a:solidFill>
                <a:latin typeface="Century Gothic" charset="0"/>
                <a:ea typeface="Century Gothic" charset="0"/>
                <a:cs typeface="Century Gothic" charset="0"/>
              </a:rPr>
              <a:t>this</a:t>
            </a:r>
            <a:r>
              <a:rPr lang="es-ES_tradnl" baseline="0" dirty="0">
                <a:solidFill>
                  <a:srgbClr val="FFFFFF"/>
                </a:solidFill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s-ES_tradnl" baseline="0" dirty="0" err="1">
                <a:solidFill>
                  <a:srgbClr val="FFFFFF"/>
                </a:solidFill>
                <a:latin typeface="Century Gothic" charset="0"/>
                <a:ea typeface="Century Gothic" charset="0"/>
                <a:cs typeface="Century Gothic" charset="0"/>
              </a:rPr>
              <a:t>text</a:t>
            </a:r>
            <a:r>
              <a:rPr lang="es-ES_tradnl" baseline="0" dirty="0">
                <a:solidFill>
                  <a:srgbClr val="FFFFFF"/>
                </a:solidFill>
                <a:latin typeface="Century Gothic" charset="0"/>
                <a:ea typeface="Century Gothic" charset="0"/>
                <a:cs typeface="Century Gothic" charset="0"/>
              </a:rPr>
              <a:t> block</a:t>
            </a:r>
            <a:endParaRPr lang="es-ES_tradnl" dirty="0"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97423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sec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609600" y="1593272"/>
            <a:ext cx="10972800" cy="2369127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D12F2C"/>
              </a:buClr>
              <a:buSzPct val="80000"/>
              <a:buFont typeface="Lucida Grande" charset="0"/>
              <a:buNone/>
              <a:tabLst/>
              <a:defRPr/>
            </a:pPr>
            <a:endParaRPr lang="en-US" dirty="0"/>
          </a:p>
        </p:txBody>
      </p:sp>
      <p:sp>
        <p:nvSpPr>
          <p:cNvPr id="10" name="Marcador de texto 23"/>
          <p:cNvSpPr>
            <a:spLocks noGrp="1"/>
          </p:cNvSpPr>
          <p:nvPr>
            <p:ph type="body" sz="quarter" idx="11" hasCustomPrompt="1"/>
          </p:nvPr>
        </p:nvSpPr>
        <p:spPr>
          <a:xfrm>
            <a:off x="508000" y="4648200"/>
            <a:ext cx="11074400" cy="387178"/>
          </a:xfrm>
          <a:prstGeom prst="rect">
            <a:avLst/>
          </a:prstGeom>
        </p:spPr>
        <p:txBody>
          <a:bodyPr/>
          <a:lstStyle>
            <a:lvl1pPr>
              <a:defRPr lang="es-ES_tradnl" sz="2000" b="1" dirty="0" smtClean="0">
                <a:solidFill>
                  <a:srgbClr val="382F2D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lvl="0"/>
            <a:r>
              <a:rPr lang="es-ES_tradnl" dirty="0" err="1"/>
              <a:t>Click</a:t>
            </a:r>
            <a:r>
              <a:rPr lang="es-ES_tradnl" dirty="0"/>
              <a:t> to </a:t>
            </a:r>
            <a:r>
              <a:rPr lang="es-ES_tradnl" dirty="0" err="1"/>
              <a:t>modify</a:t>
            </a:r>
            <a:r>
              <a:rPr lang="es-ES_tradnl" dirty="0"/>
              <a:t>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text</a:t>
            </a:r>
            <a:r>
              <a:rPr lang="es-ES_tradnl" dirty="0"/>
              <a:t> </a:t>
            </a:r>
            <a:r>
              <a:rPr lang="es-ES_tradnl" dirty="0" err="1"/>
              <a:t>style</a:t>
            </a:r>
            <a:r>
              <a:rPr lang="es-ES_tradnl" dirty="0"/>
              <a:t> of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pattern</a:t>
            </a:r>
            <a:r>
              <a:rPr lang="es-ES_tradnl" dirty="0"/>
              <a:t>.</a:t>
            </a:r>
          </a:p>
        </p:txBody>
      </p:sp>
      <p:sp>
        <p:nvSpPr>
          <p:cNvPr id="11" name="Marcador de texto 23"/>
          <p:cNvSpPr>
            <a:spLocks noGrp="1"/>
          </p:cNvSpPr>
          <p:nvPr>
            <p:ph type="body" sz="quarter" idx="14" hasCustomPrompt="1"/>
          </p:nvPr>
        </p:nvSpPr>
        <p:spPr>
          <a:xfrm>
            <a:off x="508000" y="5112026"/>
            <a:ext cx="11074400" cy="228600"/>
          </a:xfrm>
          <a:prstGeom prst="rect">
            <a:avLst/>
          </a:prstGeom>
        </p:spPr>
        <p:txBody>
          <a:bodyPr/>
          <a:lstStyle>
            <a:lvl1pPr>
              <a:defRPr lang="es-ES_tradnl" sz="1400" b="1" dirty="0" smtClean="0">
                <a:solidFill>
                  <a:srgbClr val="382F2D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lvl="0"/>
            <a:r>
              <a:rPr lang="es-ES_tradnl" dirty="0" err="1"/>
              <a:t>Click</a:t>
            </a:r>
            <a:r>
              <a:rPr lang="es-ES_tradnl" dirty="0"/>
              <a:t> to </a:t>
            </a:r>
            <a:r>
              <a:rPr lang="es-ES_tradnl" dirty="0" err="1"/>
              <a:t>modify</a:t>
            </a:r>
            <a:r>
              <a:rPr lang="es-ES_tradnl" dirty="0"/>
              <a:t>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text</a:t>
            </a:r>
            <a:r>
              <a:rPr lang="es-ES_tradnl" dirty="0"/>
              <a:t> </a:t>
            </a:r>
            <a:r>
              <a:rPr lang="es-ES_tradnl" dirty="0" err="1"/>
              <a:t>style</a:t>
            </a:r>
            <a:r>
              <a:rPr lang="es-ES_tradnl" dirty="0"/>
              <a:t> of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pattern</a:t>
            </a:r>
            <a:r>
              <a:rPr lang="es-ES_tradnl" dirty="0"/>
              <a:t>.</a:t>
            </a:r>
          </a:p>
        </p:txBody>
      </p:sp>
      <p:sp>
        <p:nvSpPr>
          <p:cNvPr id="14" name="object 5"/>
          <p:cNvSpPr txBox="1"/>
          <p:nvPr userDrawn="1"/>
        </p:nvSpPr>
        <p:spPr>
          <a:xfrm>
            <a:off x="632494" y="6493466"/>
            <a:ext cx="722173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800" dirty="0">
                <a:solidFill>
                  <a:srgbClr val="888888"/>
                </a:solidFill>
                <a:latin typeface="Arial"/>
                <a:cs typeface="Arial"/>
              </a:rPr>
              <a:t>Page </a:t>
            </a:r>
            <a:fld id="{B208E919-3E8E-1A48-A613-1AF55E12D81E}" type="slidenum">
              <a:rPr lang="es-ES" sz="800" smtClean="0">
                <a:solidFill>
                  <a:srgbClr val="888888"/>
                </a:solidFill>
                <a:latin typeface="Arial"/>
                <a:cs typeface="Arial"/>
              </a:rPr>
              <a:pPr marL="12700">
                <a:lnSpc>
                  <a:spcPct val="100000"/>
                </a:lnSpc>
                <a:spcBef>
                  <a:spcPts val="100"/>
                </a:spcBef>
              </a:pPr>
              <a:t>‹#›</a:t>
            </a:fld>
            <a:endParaRPr sz="800" dirty="0">
              <a:latin typeface="Arial"/>
              <a:cs typeface="Arial"/>
            </a:endParaRPr>
          </a:p>
        </p:txBody>
      </p:sp>
      <p:pic>
        <p:nvPicPr>
          <p:cNvPr id="15" name="Imagen 1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0983" y="6413604"/>
            <a:ext cx="881417" cy="202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8441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5"/>
          <p:cNvSpPr txBox="1"/>
          <p:nvPr userDrawn="1"/>
        </p:nvSpPr>
        <p:spPr>
          <a:xfrm>
            <a:off x="632494" y="6493466"/>
            <a:ext cx="722173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800" dirty="0">
                <a:solidFill>
                  <a:srgbClr val="888888"/>
                </a:solidFill>
                <a:latin typeface="Arial"/>
                <a:cs typeface="Arial"/>
              </a:rPr>
              <a:t>Page </a:t>
            </a:r>
            <a:fld id="{B208E919-3E8E-1A48-A613-1AF55E12D81E}" type="slidenum">
              <a:rPr lang="es-ES" sz="800" smtClean="0">
                <a:solidFill>
                  <a:srgbClr val="888888"/>
                </a:solidFill>
                <a:latin typeface="Arial"/>
                <a:cs typeface="Arial"/>
              </a:rPr>
              <a:pPr marL="12700">
                <a:lnSpc>
                  <a:spcPct val="100000"/>
                </a:lnSpc>
                <a:spcBef>
                  <a:spcPts val="100"/>
                </a:spcBef>
              </a:pPr>
              <a:t>‹#›</a:t>
            </a:fld>
            <a:endParaRPr sz="800" dirty="0">
              <a:latin typeface="Arial"/>
              <a:cs typeface="Arial"/>
            </a:endParaRPr>
          </a:p>
        </p:txBody>
      </p:sp>
      <p:sp>
        <p:nvSpPr>
          <p:cNvPr id="8" name="Marcador de texto 23"/>
          <p:cNvSpPr>
            <a:spLocks noGrp="1"/>
          </p:cNvSpPr>
          <p:nvPr>
            <p:ph type="body" sz="quarter" idx="18" hasCustomPrompt="1"/>
          </p:nvPr>
        </p:nvSpPr>
        <p:spPr>
          <a:xfrm>
            <a:off x="548341" y="1062816"/>
            <a:ext cx="5192059" cy="3813985"/>
          </a:xfrm>
          <a:prstGeom prst="rect">
            <a:avLst/>
          </a:prstGeom>
        </p:spPr>
        <p:txBody>
          <a:bodyPr/>
          <a:lstStyle>
            <a:lvl1pPr>
              <a:defRPr lang="es-ES_tradnl" sz="2400" b="0" kern="1200" dirty="0" smtClean="0">
                <a:solidFill>
                  <a:srgbClr val="FF6F4C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lvl="0"/>
            <a:r>
              <a:rPr lang="es-ES_tradnl" dirty="0" err="1"/>
              <a:t>Click</a:t>
            </a:r>
            <a:r>
              <a:rPr lang="es-ES_tradnl" dirty="0"/>
              <a:t> to </a:t>
            </a:r>
            <a:r>
              <a:rPr lang="es-ES_tradnl" dirty="0" err="1"/>
              <a:t>modify</a:t>
            </a:r>
            <a:r>
              <a:rPr lang="es-ES_tradnl" dirty="0"/>
              <a:t>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text</a:t>
            </a:r>
            <a:r>
              <a:rPr lang="es-ES_tradnl" dirty="0"/>
              <a:t> </a:t>
            </a:r>
            <a:r>
              <a:rPr lang="es-ES_tradnl" dirty="0" err="1"/>
              <a:t>style</a:t>
            </a:r>
            <a:r>
              <a:rPr lang="es-ES_tradnl" dirty="0"/>
              <a:t> of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pattern</a:t>
            </a:r>
            <a:r>
              <a:rPr lang="es-ES_tradnl" dirty="0"/>
              <a:t>.</a:t>
            </a:r>
          </a:p>
        </p:txBody>
      </p:sp>
      <p:sp>
        <p:nvSpPr>
          <p:cNvPr id="9" name="object 2"/>
          <p:cNvSpPr/>
          <p:nvPr userDrawn="1"/>
        </p:nvSpPr>
        <p:spPr>
          <a:xfrm>
            <a:off x="613251" y="4258735"/>
            <a:ext cx="2519416" cy="76198"/>
          </a:xfrm>
          <a:custGeom>
            <a:avLst/>
            <a:gdLst/>
            <a:ahLst/>
            <a:cxnLst/>
            <a:rect l="l" t="t" r="r" b="b"/>
            <a:pathLst>
              <a:path w="8064500">
                <a:moveTo>
                  <a:pt x="0" y="0"/>
                </a:moveTo>
                <a:lnTo>
                  <a:pt x="8063992" y="0"/>
                </a:lnTo>
              </a:path>
            </a:pathLst>
          </a:custGeom>
          <a:ln w="8999">
            <a:solidFill>
              <a:srgbClr val="CDCFD2"/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10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6129867" y="0"/>
            <a:ext cx="6062133" cy="685800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D12F2C"/>
              </a:buClr>
              <a:buSzPct val="80000"/>
              <a:buFont typeface="Lucida Grande" charset="0"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7722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 Slid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5"/>
          <p:cNvSpPr txBox="1"/>
          <p:nvPr userDrawn="1"/>
        </p:nvSpPr>
        <p:spPr>
          <a:xfrm>
            <a:off x="632494" y="6493466"/>
            <a:ext cx="722173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800" dirty="0">
                <a:solidFill>
                  <a:srgbClr val="888888"/>
                </a:solidFill>
                <a:latin typeface="Arial"/>
                <a:cs typeface="Arial"/>
              </a:rPr>
              <a:t>Page </a:t>
            </a:r>
            <a:fld id="{B208E919-3E8E-1A48-A613-1AF55E12D81E}" type="slidenum">
              <a:rPr lang="es-ES" sz="800" smtClean="0">
                <a:solidFill>
                  <a:srgbClr val="888888"/>
                </a:solidFill>
                <a:latin typeface="Arial"/>
                <a:cs typeface="Arial"/>
              </a:rPr>
              <a:pPr marL="12700">
                <a:lnSpc>
                  <a:spcPct val="100000"/>
                </a:lnSpc>
                <a:spcBef>
                  <a:spcPts val="100"/>
                </a:spcBef>
              </a:pPr>
              <a:t>‹#›</a:t>
            </a:fld>
            <a:endParaRPr sz="800" dirty="0">
              <a:latin typeface="Arial"/>
              <a:cs typeface="Arial"/>
            </a:endParaRPr>
          </a:p>
        </p:txBody>
      </p:sp>
      <p:sp>
        <p:nvSpPr>
          <p:cNvPr id="5" name="Marcador de texto 23"/>
          <p:cNvSpPr>
            <a:spLocks noGrp="1"/>
          </p:cNvSpPr>
          <p:nvPr>
            <p:ph type="body" sz="quarter" idx="18" hasCustomPrompt="1"/>
          </p:nvPr>
        </p:nvSpPr>
        <p:spPr>
          <a:xfrm>
            <a:off x="548341" y="1062816"/>
            <a:ext cx="5192059" cy="3813985"/>
          </a:xfrm>
          <a:prstGeom prst="rect">
            <a:avLst/>
          </a:prstGeom>
        </p:spPr>
        <p:txBody>
          <a:bodyPr/>
          <a:lstStyle>
            <a:lvl1pPr>
              <a:defRPr lang="es-ES_tradnl" sz="2400" b="0" kern="1200" dirty="0" smtClean="0">
                <a:solidFill>
                  <a:srgbClr val="FF6F4C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lvl="0"/>
            <a:r>
              <a:rPr lang="es-ES_tradnl" dirty="0" err="1"/>
              <a:t>Click</a:t>
            </a:r>
            <a:r>
              <a:rPr lang="es-ES_tradnl" dirty="0"/>
              <a:t> to </a:t>
            </a:r>
            <a:r>
              <a:rPr lang="es-ES_tradnl" dirty="0" err="1"/>
              <a:t>modify</a:t>
            </a:r>
            <a:r>
              <a:rPr lang="es-ES_tradnl" dirty="0"/>
              <a:t>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text</a:t>
            </a:r>
            <a:r>
              <a:rPr lang="es-ES_tradnl" dirty="0"/>
              <a:t> </a:t>
            </a:r>
            <a:r>
              <a:rPr lang="es-ES_tradnl" dirty="0" err="1"/>
              <a:t>style</a:t>
            </a:r>
            <a:r>
              <a:rPr lang="es-ES_tradnl" dirty="0"/>
              <a:t> of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pattern</a:t>
            </a:r>
            <a:r>
              <a:rPr lang="es-ES_tradnl" dirty="0"/>
              <a:t>.</a:t>
            </a:r>
          </a:p>
        </p:txBody>
      </p:sp>
      <p:sp>
        <p:nvSpPr>
          <p:cNvPr id="6" name="object 2"/>
          <p:cNvSpPr/>
          <p:nvPr userDrawn="1"/>
        </p:nvSpPr>
        <p:spPr>
          <a:xfrm>
            <a:off x="613251" y="4258735"/>
            <a:ext cx="2519416" cy="76198"/>
          </a:xfrm>
          <a:custGeom>
            <a:avLst/>
            <a:gdLst/>
            <a:ahLst/>
            <a:cxnLst/>
            <a:rect l="l" t="t" r="r" b="b"/>
            <a:pathLst>
              <a:path w="8064500">
                <a:moveTo>
                  <a:pt x="0" y="0"/>
                </a:moveTo>
                <a:lnTo>
                  <a:pt x="8063992" y="0"/>
                </a:lnTo>
              </a:path>
            </a:pathLst>
          </a:custGeom>
          <a:ln w="8999">
            <a:solidFill>
              <a:srgbClr val="CDCFD2"/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</p:spTree>
    <p:extLst>
      <p:ext uri="{BB962C8B-B14F-4D97-AF65-F5344CB8AC3E}">
        <p14:creationId xmlns:p14="http://schemas.microsoft.com/office/powerpoint/2010/main" val="18681033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eatured quot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 userDrawn="1"/>
        </p:nvSpPr>
        <p:spPr>
          <a:xfrm>
            <a:off x="6118412" y="0"/>
            <a:ext cx="6073588" cy="6858000"/>
          </a:xfrm>
          <a:prstGeom prst="rect">
            <a:avLst/>
          </a:prstGeom>
          <a:solidFill>
            <a:srgbClr val="FF6F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6" name="object 5"/>
          <p:cNvSpPr txBox="1"/>
          <p:nvPr userDrawn="1"/>
        </p:nvSpPr>
        <p:spPr>
          <a:xfrm>
            <a:off x="632494" y="6493466"/>
            <a:ext cx="722173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800" dirty="0">
                <a:solidFill>
                  <a:srgbClr val="888888"/>
                </a:solidFill>
                <a:latin typeface="Arial"/>
                <a:cs typeface="Arial"/>
              </a:rPr>
              <a:t>Page </a:t>
            </a:r>
            <a:fld id="{B208E919-3E8E-1A48-A613-1AF55E12D81E}" type="slidenum">
              <a:rPr lang="es-ES" sz="800" smtClean="0">
                <a:solidFill>
                  <a:srgbClr val="888888"/>
                </a:solidFill>
                <a:latin typeface="Arial"/>
                <a:cs typeface="Arial"/>
              </a:rPr>
              <a:pPr marL="12700">
                <a:lnSpc>
                  <a:spcPct val="100000"/>
                </a:lnSpc>
                <a:spcBef>
                  <a:spcPts val="100"/>
                </a:spcBef>
              </a:pPr>
              <a:t>‹#›</a:t>
            </a:fld>
            <a:endParaRPr sz="800" dirty="0">
              <a:latin typeface="Arial"/>
              <a:cs typeface="Arial"/>
            </a:endParaRPr>
          </a:p>
        </p:txBody>
      </p:sp>
      <p:sp>
        <p:nvSpPr>
          <p:cNvPr id="7" name="Marcador de texto 23"/>
          <p:cNvSpPr>
            <a:spLocks noGrp="1"/>
          </p:cNvSpPr>
          <p:nvPr>
            <p:ph type="body" sz="quarter" idx="17" hasCustomPrompt="1"/>
          </p:nvPr>
        </p:nvSpPr>
        <p:spPr>
          <a:xfrm>
            <a:off x="548341" y="1909482"/>
            <a:ext cx="5192059" cy="3813985"/>
          </a:xfrm>
          <a:prstGeom prst="rect">
            <a:avLst/>
          </a:prstGeom>
        </p:spPr>
        <p:txBody>
          <a:bodyPr/>
          <a:lstStyle>
            <a:lvl1pPr>
              <a:defRPr lang="es-ES_tradnl" sz="6000" b="1" kern="1200" dirty="0" smtClean="0">
                <a:solidFill>
                  <a:srgbClr val="382F2D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lvl="0"/>
            <a:r>
              <a:rPr lang="es-ES_tradnl" dirty="0" err="1"/>
              <a:t>Click</a:t>
            </a:r>
            <a:r>
              <a:rPr lang="es-ES_tradnl" dirty="0"/>
              <a:t> to </a:t>
            </a:r>
            <a:r>
              <a:rPr lang="es-ES_tradnl" dirty="0" err="1"/>
              <a:t>modify</a:t>
            </a:r>
            <a:r>
              <a:rPr lang="es-ES_tradnl" dirty="0"/>
              <a:t>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text</a:t>
            </a:r>
            <a:r>
              <a:rPr lang="es-ES_tradnl" dirty="0"/>
              <a:t> </a:t>
            </a:r>
            <a:r>
              <a:rPr lang="es-ES_tradnl" dirty="0" err="1"/>
              <a:t>style</a:t>
            </a:r>
            <a:r>
              <a:rPr lang="es-ES_tradnl" dirty="0"/>
              <a:t> of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pattern</a:t>
            </a:r>
            <a:r>
              <a:rPr lang="es-ES_tradnl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951648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eatured quot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5"/>
          <p:cNvSpPr txBox="1"/>
          <p:nvPr userDrawn="1"/>
        </p:nvSpPr>
        <p:spPr>
          <a:xfrm>
            <a:off x="632494" y="6493466"/>
            <a:ext cx="722173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800" dirty="0">
                <a:solidFill>
                  <a:srgbClr val="888888"/>
                </a:solidFill>
                <a:latin typeface="Arial"/>
                <a:cs typeface="Arial"/>
              </a:rPr>
              <a:t>Page </a:t>
            </a:r>
            <a:fld id="{B208E919-3E8E-1A48-A613-1AF55E12D81E}" type="slidenum">
              <a:rPr lang="es-ES" sz="800" smtClean="0">
                <a:solidFill>
                  <a:srgbClr val="888888"/>
                </a:solidFill>
                <a:latin typeface="Arial"/>
                <a:cs typeface="Arial"/>
              </a:rPr>
              <a:pPr marL="12700">
                <a:lnSpc>
                  <a:spcPct val="100000"/>
                </a:lnSpc>
                <a:spcBef>
                  <a:spcPts val="100"/>
                </a:spcBef>
              </a:pPr>
              <a:t>‹#›</a:t>
            </a:fld>
            <a:endParaRPr sz="800" dirty="0">
              <a:latin typeface="Arial"/>
              <a:cs typeface="Arial"/>
            </a:endParaRPr>
          </a:p>
        </p:txBody>
      </p:sp>
      <p:sp>
        <p:nvSpPr>
          <p:cNvPr id="7" name="Marcador de texto 23"/>
          <p:cNvSpPr>
            <a:spLocks noGrp="1"/>
          </p:cNvSpPr>
          <p:nvPr>
            <p:ph type="body" sz="quarter" idx="17" hasCustomPrompt="1"/>
          </p:nvPr>
        </p:nvSpPr>
        <p:spPr>
          <a:xfrm>
            <a:off x="548341" y="1909482"/>
            <a:ext cx="5192059" cy="3813985"/>
          </a:xfrm>
          <a:prstGeom prst="rect">
            <a:avLst/>
          </a:prstGeom>
        </p:spPr>
        <p:txBody>
          <a:bodyPr/>
          <a:lstStyle>
            <a:lvl1pPr>
              <a:defRPr lang="es-ES_tradnl" sz="6000" b="1" kern="1200" dirty="0" smtClean="0">
                <a:solidFill>
                  <a:srgbClr val="382F2D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lvl="0"/>
            <a:r>
              <a:rPr lang="es-ES_tradnl" dirty="0" err="1"/>
              <a:t>Click</a:t>
            </a:r>
            <a:r>
              <a:rPr lang="es-ES_tradnl" dirty="0"/>
              <a:t> to </a:t>
            </a:r>
            <a:r>
              <a:rPr lang="es-ES_tradnl" dirty="0" err="1"/>
              <a:t>modify</a:t>
            </a:r>
            <a:r>
              <a:rPr lang="es-ES_tradnl" dirty="0"/>
              <a:t>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text</a:t>
            </a:r>
            <a:r>
              <a:rPr lang="es-ES_tradnl" dirty="0"/>
              <a:t> </a:t>
            </a:r>
            <a:r>
              <a:rPr lang="es-ES_tradnl" dirty="0" err="1"/>
              <a:t>style</a:t>
            </a:r>
            <a:r>
              <a:rPr lang="es-ES_tradnl" dirty="0"/>
              <a:t> of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pattern</a:t>
            </a:r>
            <a:r>
              <a:rPr lang="es-ES_tradnl" dirty="0"/>
              <a:t>.</a:t>
            </a:r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6129867" y="0"/>
            <a:ext cx="6062133" cy="685800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D12F2C"/>
              </a:buClr>
              <a:buSzPct val="80000"/>
              <a:buFont typeface="Lucida Grande" charset="0"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17408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eatured quote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D12F2C"/>
              </a:buClr>
              <a:buSzPct val="80000"/>
              <a:buFont typeface="Lucida Grande" charset="0"/>
              <a:buNone/>
              <a:tabLst/>
              <a:defRPr/>
            </a:pPr>
            <a:endParaRPr lang="en-US" dirty="0"/>
          </a:p>
        </p:txBody>
      </p:sp>
      <p:sp>
        <p:nvSpPr>
          <p:cNvPr id="9" name="Rectángulo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bject 5"/>
          <p:cNvSpPr txBox="1"/>
          <p:nvPr userDrawn="1"/>
        </p:nvSpPr>
        <p:spPr>
          <a:xfrm>
            <a:off x="632494" y="6493466"/>
            <a:ext cx="722173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800" dirty="0">
                <a:solidFill>
                  <a:srgbClr val="888888"/>
                </a:solidFill>
                <a:latin typeface="Arial"/>
                <a:cs typeface="Arial"/>
              </a:rPr>
              <a:t>Page </a:t>
            </a:r>
            <a:fld id="{B208E919-3E8E-1A48-A613-1AF55E12D81E}" type="slidenum">
              <a:rPr lang="es-ES" sz="800" smtClean="0">
                <a:solidFill>
                  <a:srgbClr val="888888"/>
                </a:solidFill>
                <a:latin typeface="Arial"/>
                <a:cs typeface="Arial"/>
              </a:rPr>
              <a:pPr marL="12700">
                <a:lnSpc>
                  <a:spcPct val="100000"/>
                </a:lnSpc>
                <a:spcBef>
                  <a:spcPts val="100"/>
                </a:spcBef>
              </a:pPr>
              <a:t>‹#›</a:t>
            </a:fld>
            <a:endParaRPr sz="800" dirty="0">
              <a:latin typeface="Arial"/>
              <a:cs typeface="Arial"/>
            </a:endParaRPr>
          </a:p>
        </p:txBody>
      </p:sp>
      <p:sp>
        <p:nvSpPr>
          <p:cNvPr id="8" name="Marcador de texto 23"/>
          <p:cNvSpPr>
            <a:spLocks noGrp="1"/>
          </p:cNvSpPr>
          <p:nvPr>
            <p:ph type="body" sz="quarter" idx="17" hasCustomPrompt="1"/>
          </p:nvPr>
        </p:nvSpPr>
        <p:spPr>
          <a:xfrm>
            <a:off x="548341" y="4060016"/>
            <a:ext cx="5381812" cy="1036917"/>
          </a:xfrm>
          <a:prstGeom prst="rect">
            <a:avLst/>
          </a:prstGeom>
        </p:spPr>
        <p:txBody>
          <a:bodyPr/>
          <a:lstStyle>
            <a:lvl1pPr>
              <a:defRPr lang="es-ES_tradnl" sz="2800" b="1" kern="1200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lvl="0"/>
            <a:r>
              <a:rPr lang="es-ES_tradnl" dirty="0" err="1"/>
              <a:t>Click</a:t>
            </a:r>
            <a:r>
              <a:rPr lang="es-ES_tradnl" dirty="0"/>
              <a:t> to </a:t>
            </a:r>
            <a:r>
              <a:rPr lang="es-ES_tradnl" dirty="0" err="1"/>
              <a:t>modify</a:t>
            </a:r>
            <a:r>
              <a:rPr lang="es-ES_tradnl" dirty="0"/>
              <a:t>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text</a:t>
            </a:r>
            <a:r>
              <a:rPr lang="es-ES_tradnl" dirty="0"/>
              <a:t> </a:t>
            </a:r>
            <a:r>
              <a:rPr lang="es-ES_tradnl" dirty="0" err="1"/>
              <a:t>style</a:t>
            </a:r>
            <a:r>
              <a:rPr lang="es-ES_tradnl" dirty="0"/>
              <a:t> of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pattern</a:t>
            </a:r>
            <a:r>
              <a:rPr lang="es-ES_tradnl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104593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eatured quote 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D12F2C"/>
              </a:buClr>
              <a:buSzPct val="80000"/>
              <a:buFont typeface="Lucida Grande" charset="0"/>
              <a:buNone/>
              <a:tabLst/>
              <a:defRPr/>
            </a:pPr>
            <a:endParaRPr lang="en-US" dirty="0"/>
          </a:p>
        </p:txBody>
      </p:sp>
      <p:sp>
        <p:nvSpPr>
          <p:cNvPr id="10" name="Rectángulo 9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bject 5"/>
          <p:cNvSpPr txBox="1"/>
          <p:nvPr userDrawn="1"/>
        </p:nvSpPr>
        <p:spPr>
          <a:xfrm>
            <a:off x="632494" y="6493466"/>
            <a:ext cx="722173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800" dirty="0">
                <a:solidFill>
                  <a:srgbClr val="888888"/>
                </a:solidFill>
                <a:latin typeface="Arial"/>
                <a:cs typeface="Arial"/>
              </a:rPr>
              <a:t>Page </a:t>
            </a:r>
            <a:fld id="{B208E919-3E8E-1A48-A613-1AF55E12D81E}" type="slidenum">
              <a:rPr lang="es-ES" sz="800" smtClean="0">
                <a:solidFill>
                  <a:srgbClr val="888888"/>
                </a:solidFill>
                <a:latin typeface="Arial"/>
                <a:cs typeface="Arial"/>
              </a:rPr>
              <a:pPr marL="12700">
                <a:lnSpc>
                  <a:spcPct val="100000"/>
                </a:lnSpc>
                <a:spcBef>
                  <a:spcPts val="100"/>
                </a:spcBef>
              </a:pPr>
              <a:t>‹#›</a:t>
            </a:fld>
            <a:endParaRPr sz="800" dirty="0">
              <a:latin typeface="Arial"/>
              <a:cs typeface="Arial"/>
            </a:endParaRPr>
          </a:p>
        </p:txBody>
      </p:sp>
      <p:sp>
        <p:nvSpPr>
          <p:cNvPr id="7" name="Marcador de texto 23"/>
          <p:cNvSpPr>
            <a:spLocks noGrp="1"/>
          </p:cNvSpPr>
          <p:nvPr>
            <p:ph type="body" sz="quarter" idx="18" hasCustomPrompt="1"/>
          </p:nvPr>
        </p:nvSpPr>
        <p:spPr>
          <a:xfrm>
            <a:off x="548341" y="1062816"/>
            <a:ext cx="5381812" cy="1036917"/>
          </a:xfrm>
          <a:prstGeom prst="rect">
            <a:avLst/>
          </a:prstGeom>
        </p:spPr>
        <p:txBody>
          <a:bodyPr/>
          <a:lstStyle>
            <a:lvl1pPr>
              <a:defRPr lang="es-ES_tradnl" sz="2800" b="1" kern="1200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lvl="0"/>
            <a:r>
              <a:rPr lang="es-ES_tradnl" dirty="0"/>
              <a:t>CLICK TO MODIFY THE TEXT</a:t>
            </a:r>
          </a:p>
        </p:txBody>
      </p:sp>
      <p:sp>
        <p:nvSpPr>
          <p:cNvPr id="8" name="Marcador de texto 23"/>
          <p:cNvSpPr>
            <a:spLocks noGrp="1"/>
          </p:cNvSpPr>
          <p:nvPr>
            <p:ph type="body" sz="quarter" idx="19" hasCustomPrompt="1"/>
          </p:nvPr>
        </p:nvSpPr>
        <p:spPr>
          <a:xfrm>
            <a:off x="548341" y="1909483"/>
            <a:ext cx="5381812" cy="1036917"/>
          </a:xfrm>
          <a:prstGeom prst="rect">
            <a:avLst/>
          </a:prstGeom>
        </p:spPr>
        <p:txBody>
          <a:bodyPr/>
          <a:lstStyle>
            <a:lvl1pPr>
              <a:defRPr lang="es-ES_tradnl" sz="2400" b="1" kern="1200" dirty="0" smtClean="0">
                <a:solidFill>
                  <a:srgbClr val="FF6F4C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lvl="0"/>
            <a:r>
              <a:rPr lang="es-ES_tradnl" dirty="0" err="1"/>
              <a:t>Click</a:t>
            </a:r>
            <a:r>
              <a:rPr lang="es-ES_tradnl" dirty="0"/>
              <a:t> to </a:t>
            </a:r>
            <a:r>
              <a:rPr lang="es-ES_tradnl" dirty="0" err="1"/>
              <a:t>modify</a:t>
            </a:r>
            <a:r>
              <a:rPr lang="es-ES_tradnl" dirty="0"/>
              <a:t>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text</a:t>
            </a:r>
            <a:r>
              <a:rPr lang="es-ES_tradnl" dirty="0"/>
              <a:t> </a:t>
            </a:r>
            <a:r>
              <a:rPr lang="es-ES_tradnl" dirty="0" err="1"/>
              <a:t>style</a:t>
            </a:r>
            <a:r>
              <a:rPr lang="es-ES_tradnl" dirty="0"/>
              <a:t> of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pattern</a:t>
            </a:r>
            <a:r>
              <a:rPr lang="es-ES_tradnl" dirty="0"/>
              <a:t>.</a:t>
            </a:r>
          </a:p>
        </p:txBody>
      </p:sp>
      <p:sp>
        <p:nvSpPr>
          <p:cNvPr id="9" name="Marcador de texto 23"/>
          <p:cNvSpPr>
            <a:spLocks noGrp="1"/>
          </p:cNvSpPr>
          <p:nvPr>
            <p:ph type="body" sz="quarter" idx="20" hasCustomPrompt="1"/>
          </p:nvPr>
        </p:nvSpPr>
        <p:spPr>
          <a:xfrm>
            <a:off x="548341" y="3873749"/>
            <a:ext cx="5381812" cy="1036917"/>
          </a:xfrm>
          <a:prstGeom prst="rect">
            <a:avLst/>
          </a:prstGeom>
        </p:spPr>
        <p:txBody>
          <a:bodyPr/>
          <a:lstStyle>
            <a:lvl1pPr>
              <a:defRPr lang="es-ES_tradnl" sz="2400" b="1" kern="1200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lvl="0"/>
            <a:r>
              <a:rPr lang="es-ES_tradnl" dirty="0" err="1"/>
              <a:t>Click</a:t>
            </a:r>
            <a:r>
              <a:rPr lang="es-ES_tradnl" dirty="0"/>
              <a:t> to </a:t>
            </a:r>
            <a:r>
              <a:rPr lang="es-ES_tradnl" dirty="0" err="1"/>
              <a:t>modify</a:t>
            </a:r>
            <a:r>
              <a:rPr lang="es-ES_tradnl" dirty="0"/>
              <a:t>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text</a:t>
            </a:r>
            <a:r>
              <a:rPr lang="es-ES_tradnl" dirty="0"/>
              <a:t> </a:t>
            </a:r>
            <a:r>
              <a:rPr lang="es-ES_tradnl" dirty="0" err="1"/>
              <a:t>style</a:t>
            </a:r>
            <a:r>
              <a:rPr lang="es-ES_tradnl" dirty="0"/>
              <a:t> of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pattern</a:t>
            </a:r>
            <a:r>
              <a:rPr lang="es-ES_tradnl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438191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eatured quote 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6F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6" name="Marcador de texto 23"/>
          <p:cNvSpPr>
            <a:spLocks noGrp="1"/>
          </p:cNvSpPr>
          <p:nvPr>
            <p:ph type="body" sz="quarter" idx="18" hasCustomPrompt="1"/>
          </p:nvPr>
        </p:nvSpPr>
        <p:spPr>
          <a:xfrm>
            <a:off x="548340" y="2569882"/>
            <a:ext cx="11034059" cy="1612651"/>
          </a:xfrm>
          <a:prstGeom prst="rect">
            <a:avLst/>
          </a:prstGeom>
        </p:spPr>
        <p:txBody>
          <a:bodyPr/>
          <a:lstStyle>
            <a:lvl1pPr algn="ctr">
              <a:defRPr lang="es-ES_tradnl" sz="4800" b="1" kern="1200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lvl="0"/>
            <a:r>
              <a:rPr lang="es-ES_tradnl" dirty="0" err="1"/>
              <a:t>Click</a:t>
            </a:r>
            <a:r>
              <a:rPr lang="es-ES_tradnl" dirty="0"/>
              <a:t> to </a:t>
            </a:r>
            <a:r>
              <a:rPr lang="es-ES_tradnl" dirty="0" err="1"/>
              <a:t>modify</a:t>
            </a:r>
            <a:r>
              <a:rPr lang="es-ES_tradnl" dirty="0"/>
              <a:t> </a:t>
            </a:r>
            <a:br>
              <a:rPr lang="es-ES_tradnl" dirty="0"/>
            </a:b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text</a:t>
            </a:r>
            <a:r>
              <a:rPr lang="es-ES_tradnl" dirty="0"/>
              <a:t> </a:t>
            </a:r>
            <a:r>
              <a:rPr lang="es-ES_tradnl" dirty="0" err="1"/>
              <a:t>style</a:t>
            </a:r>
            <a:r>
              <a:rPr lang="es-ES_tradnl" dirty="0"/>
              <a:t> of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pattern</a:t>
            </a:r>
            <a:r>
              <a:rPr lang="es-ES_tradnl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434110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5"/>
          <p:cNvSpPr txBox="1"/>
          <p:nvPr userDrawn="1"/>
        </p:nvSpPr>
        <p:spPr>
          <a:xfrm>
            <a:off x="632494" y="6493466"/>
            <a:ext cx="722173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800">
                <a:solidFill>
                  <a:srgbClr val="888888"/>
                </a:solidFill>
                <a:latin typeface="Arial"/>
                <a:cs typeface="Arial"/>
              </a:rPr>
              <a:t>Page </a:t>
            </a:r>
            <a:fld id="{B208E919-3E8E-1A48-A613-1AF55E12D81E}" type="slidenum">
              <a:rPr lang="es-ES" sz="800" smtClean="0">
                <a:solidFill>
                  <a:srgbClr val="888888"/>
                </a:solidFill>
                <a:latin typeface="Arial"/>
                <a:cs typeface="Arial"/>
              </a:rPr>
              <a:pPr marL="12700">
                <a:lnSpc>
                  <a:spcPct val="100000"/>
                </a:lnSpc>
                <a:spcBef>
                  <a:spcPts val="100"/>
                </a:spcBef>
              </a:pPr>
              <a:t>‹#›</a:t>
            </a:fld>
            <a:endParaRPr sz="800" dirty="0">
              <a:latin typeface="Arial"/>
              <a:cs typeface="Arial"/>
            </a:endParaRPr>
          </a:p>
        </p:txBody>
      </p:sp>
      <p:sp>
        <p:nvSpPr>
          <p:cNvPr id="24" name="Marcador de texto 23"/>
          <p:cNvSpPr>
            <a:spLocks noGrp="1"/>
          </p:cNvSpPr>
          <p:nvPr>
            <p:ph type="body" sz="quarter" idx="11" hasCustomPrompt="1"/>
          </p:nvPr>
        </p:nvSpPr>
        <p:spPr>
          <a:xfrm>
            <a:off x="508000" y="990600"/>
            <a:ext cx="11074400" cy="304800"/>
          </a:xfrm>
          <a:prstGeom prst="rect">
            <a:avLst/>
          </a:prstGeom>
        </p:spPr>
        <p:txBody>
          <a:bodyPr/>
          <a:lstStyle>
            <a:lvl1pPr>
              <a:defRPr lang="es-ES_tradnl" sz="1600" b="1" dirty="0" smtClean="0">
                <a:solidFill>
                  <a:srgbClr val="FF6F4A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lvl="0"/>
            <a:r>
              <a:rPr lang="es-ES_tradnl" dirty="0" err="1"/>
              <a:t>Click</a:t>
            </a:r>
            <a:r>
              <a:rPr lang="es-ES_tradnl" dirty="0"/>
              <a:t> to </a:t>
            </a:r>
            <a:r>
              <a:rPr lang="es-ES_tradnl" dirty="0" err="1"/>
              <a:t>modify</a:t>
            </a:r>
            <a:r>
              <a:rPr lang="es-ES_tradnl" dirty="0"/>
              <a:t>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text</a:t>
            </a:r>
            <a:r>
              <a:rPr lang="es-ES_tradnl" dirty="0"/>
              <a:t> </a:t>
            </a:r>
            <a:r>
              <a:rPr lang="es-ES_tradnl" dirty="0" err="1"/>
              <a:t>style</a:t>
            </a:r>
            <a:r>
              <a:rPr lang="es-ES_tradnl" dirty="0"/>
              <a:t> of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pattern</a:t>
            </a:r>
            <a:r>
              <a:rPr lang="es-ES_tradnl" dirty="0"/>
              <a:t>.</a:t>
            </a:r>
          </a:p>
        </p:txBody>
      </p:sp>
      <p:sp>
        <p:nvSpPr>
          <p:cNvPr id="25" name="object 2"/>
          <p:cNvSpPr/>
          <p:nvPr userDrawn="1"/>
        </p:nvSpPr>
        <p:spPr>
          <a:xfrm>
            <a:off x="604445" y="1386420"/>
            <a:ext cx="11015392" cy="137581"/>
          </a:xfrm>
          <a:custGeom>
            <a:avLst/>
            <a:gdLst/>
            <a:ahLst/>
            <a:cxnLst/>
            <a:rect l="l" t="t" r="r" b="b"/>
            <a:pathLst>
              <a:path w="8064500">
                <a:moveTo>
                  <a:pt x="0" y="0"/>
                </a:moveTo>
                <a:lnTo>
                  <a:pt x="8063992" y="0"/>
                </a:lnTo>
              </a:path>
            </a:pathLst>
          </a:custGeom>
          <a:ln w="8999">
            <a:solidFill>
              <a:srgbClr val="CDCFD2"/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pic>
        <p:nvPicPr>
          <p:cNvPr id="12" name="Imagen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0983" y="6413604"/>
            <a:ext cx="881417" cy="202413"/>
          </a:xfrm>
          <a:prstGeom prst="rect">
            <a:avLst/>
          </a:prstGeom>
        </p:spPr>
      </p:pic>
      <p:sp>
        <p:nvSpPr>
          <p:cNvPr id="13" name="Marcador de texto 23"/>
          <p:cNvSpPr>
            <a:spLocks noGrp="1"/>
          </p:cNvSpPr>
          <p:nvPr>
            <p:ph type="body" sz="quarter" idx="14" hasCustomPrompt="1"/>
          </p:nvPr>
        </p:nvSpPr>
        <p:spPr>
          <a:xfrm>
            <a:off x="510491" y="1909482"/>
            <a:ext cx="5592598" cy="302090"/>
          </a:xfrm>
          <a:prstGeom prst="rect">
            <a:avLst/>
          </a:prstGeom>
        </p:spPr>
        <p:txBody>
          <a:bodyPr/>
          <a:lstStyle>
            <a:lvl1pPr>
              <a:defRPr lang="es-ES_tradnl" sz="1200" b="1" kern="1200" dirty="0" err="1" smtClean="0">
                <a:solidFill>
                  <a:srgbClr val="382F2D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lvl="0"/>
            <a:r>
              <a:rPr lang="es-ES_tradnl" dirty="0" err="1"/>
              <a:t>Click</a:t>
            </a:r>
            <a:r>
              <a:rPr lang="es-ES_tradnl" dirty="0"/>
              <a:t> to </a:t>
            </a:r>
            <a:r>
              <a:rPr lang="es-ES_tradnl" dirty="0" err="1"/>
              <a:t>modify</a:t>
            </a:r>
            <a:r>
              <a:rPr lang="es-ES_tradnl" dirty="0"/>
              <a:t>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text</a:t>
            </a:r>
            <a:r>
              <a:rPr lang="es-ES_tradnl" dirty="0"/>
              <a:t> </a:t>
            </a:r>
            <a:r>
              <a:rPr lang="es-ES_tradnl" dirty="0" err="1"/>
              <a:t>style</a:t>
            </a:r>
            <a:r>
              <a:rPr lang="es-ES_tradnl" dirty="0"/>
              <a:t> of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pattern</a:t>
            </a:r>
            <a:r>
              <a:rPr lang="es-ES_tradnl" dirty="0"/>
              <a:t>.</a:t>
            </a:r>
          </a:p>
        </p:txBody>
      </p:sp>
      <p:sp>
        <p:nvSpPr>
          <p:cNvPr id="14" name="Marcador de texto 23"/>
          <p:cNvSpPr>
            <a:spLocks noGrp="1"/>
          </p:cNvSpPr>
          <p:nvPr>
            <p:ph type="body" sz="quarter" idx="15" hasCustomPrompt="1"/>
          </p:nvPr>
        </p:nvSpPr>
        <p:spPr>
          <a:xfrm>
            <a:off x="510490" y="2272552"/>
            <a:ext cx="5592598" cy="343057"/>
          </a:xfrm>
          <a:prstGeom prst="rect">
            <a:avLst/>
          </a:prstGeom>
        </p:spPr>
        <p:txBody>
          <a:bodyPr/>
          <a:lstStyle>
            <a:lvl1pPr>
              <a:defRPr lang="es-ES_tradnl" sz="1100" kern="1200" dirty="0" smtClean="0">
                <a:solidFill>
                  <a:schemeClr val="bg1">
                    <a:lumMod val="50000"/>
                  </a:schemeClr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lvl="0"/>
            <a:r>
              <a:rPr lang="es-ES_tradnl" dirty="0" err="1"/>
              <a:t>Click</a:t>
            </a:r>
            <a:r>
              <a:rPr lang="es-ES_tradnl" dirty="0"/>
              <a:t> to </a:t>
            </a:r>
            <a:r>
              <a:rPr lang="es-ES_tradnl" dirty="0" err="1"/>
              <a:t>modify</a:t>
            </a:r>
            <a:r>
              <a:rPr lang="es-ES_tradnl" dirty="0"/>
              <a:t>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text</a:t>
            </a:r>
            <a:r>
              <a:rPr lang="es-ES_tradnl" dirty="0"/>
              <a:t> </a:t>
            </a:r>
            <a:r>
              <a:rPr lang="es-ES_tradnl" dirty="0" err="1"/>
              <a:t>style</a:t>
            </a:r>
            <a:r>
              <a:rPr lang="es-ES_tradnl" dirty="0"/>
              <a:t> of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pattern</a:t>
            </a:r>
            <a:r>
              <a:rPr lang="es-ES_tradnl" dirty="0"/>
              <a:t>.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.Title and Sub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/>
          <p:cNvSpPr/>
          <p:nvPr userDrawn="1"/>
        </p:nvSpPr>
        <p:spPr>
          <a:xfrm>
            <a:off x="613251" y="1600201"/>
            <a:ext cx="10969148" cy="45719"/>
          </a:xfrm>
          <a:custGeom>
            <a:avLst/>
            <a:gdLst/>
            <a:ahLst/>
            <a:cxnLst/>
            <a:rect l="l" t="t" r="r" b="b"/>
            <a:pathLst>
              <a:path w="8064500">
                <a:moveTo>
                  <a:pt x="0" y="0"/>
                </a:moveTo>
                <a:lnTo>
                  <a:pt x="8063992" y="0"/>
                </a:lnTo>
              </a:path>
            </a:pathLst>
          </a:custGeom>
          <a:ln w="8999">
            <a:solidFill>
              <a:srgbClr val="CDCFD2"/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13" name="Marcador de texto 23"/>
          <p:cNvSpPr>
            <a:spLocks noGrp="1"/>
          </p:cNvSpPr>
          <p:nvPr>
            <p:ph type="body" sz="quarter" idx="11" hasCustomPrompt="1"/>
          </p:nvPr>
        </p:nvSpPr>
        <p:spPr>
          <a:xfrm>
            <a:off x="508000" y="990600"/>
            <a:ext cx="11074400" cy="228600"/>
          </a:xfrm>
          <a:prstGeom prst="rect">
            <a:avLst/>
          </a:prstGeom>
        </p:spPr>
        <p:txBody>
          <a:bodyPr/>
          <a:lstStyle>
            <a:lvl1pPr>
              <a:defRPr lang="es-ES_tradnl" sz="1600" b="1" dirty="0" smtClean="0">
                <a:solidFill>
                  <a:srgbClr val="FF6F4A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lvl="0"/>
            <a:r>
              <a:rPr lang="es-ES_tradnl" dirty="0" err="1"/>
              <a:t>Click</a:t>
            </a:r>
            <a:r>
              <a:rPr lang="es-ES_tradnl" dirty="0"/>
              <a:t> to </a:t>
            </a:r>
            <a:r>
              <a:rPr lang="es-ES_tradnl" dirty="0" err="1"/>
              <a:t>modify</a:t>
            </a:r>
            <a:r>
              <a:rPr lang="es-ES_tradnl" dirty="0"/>
              <a:t>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text</a:t>
            </a:r>
            <a:r>
              <a:rPr lang="es-ES_tradnl" dirty="0"/>
              <a:t> </a:t>
            </a:r>
            <a:r>
              <a:rPr lang="es-ES_tradnl" dirty="0" err="1"/>
              <a:t>style</a:t>
            </a:r>
            <a:r>
              <a:rPr lang="es-ES_tradnl" dirty="0"/>
              <a:t> of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pattern</a:t>
            </a:r>
            <a:r>
              <a:rPr lang="es-ES_tradnl" dirty="0"/>
              <a:t>.</a:t>
            </a:r>
          </a:p>
        </p:txBody>
      </p:sp>
      <p:sp>
        <p:nvSpPr>
          <p:cNvPr id="14" name="Marcador de texto 23"/>
          <p:cNvSpPr>
            <a:spLocks noGrp="1"/>
          </p:cNvSpPr>
          <p:nvPr>
            <p:ph type="body" sz="quarter" idx="12" hasCustomPrompt="1"/>
          </p:nvPr>
        </p:nvSpPr>
        <p:spPr>
          <a:xfrm>
            <a:off x="508000" y="1254897"/>
            <a:ext cx="11074400" cy="228600"/>
          </a:xfrm>
          <a:prstGeom prst="rect">
            <a:avLst/>
          </a:prstGeom>
        </p:spPr>
        <p:txBody>
          <a:bodyPr/>
          <a:lstStyle>
            <a:lvl1pPr>
              <a:defRPr lang="es-ES_tradnl" sz="1200" b="1" dirty="0" smtClean="0">
                <a:solidFill>
                  <a:srgbClr val="FF6F4A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lvl="0"/>
            <a:r>
              <a:rPr lang="es-ES_tradnl" dirty="0"/>
              <a:t>- </a:t>
            </a:r>
            <a:r>
              <a:rPr lang="es-ES_tradnl" dirty="0" err="1"/>
              <a:t>Click</a:t>
            </a:r>
            <a:r>
              <a:rPr lang="es-ES_tradnl" dirty="0"/>
              <a:t> to </a:t>
            </a:r>
            <a:r>
              <a:rPr lang="es-ES_tradnl" dirty="0" err="1"/>
              <a:t>modify</a:t>
            </a:r>
            <a:r>
              <a:rPr lang="es-ES_tradnl" dirty="0"/>
              <a:t>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text</a:t>
            </a:r>
            <a:r>
              <a:rPr lang="es-ES_tradnl" dirty="0"/>
              <a:t> </a:t>
            </a:r>
            <a:r>
              <a:rPr lang="es-ES_tradnl" dirty="0" err="1"/>
              <a:t>style</a:t>
            </a:r>
            <a:r>
              <a:rPr lang="es-ES_tradnl" dirty="0"/>
              <a:t> of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pattern</a:t>
            </a:r>
            <a:r>
              <a:rPr lang="es-ES_tradnl" dirty="0"/>
              <a:t>.</a:t>
            </a:r>
          </a:p>
        </p:txBody>
      </p:sp>
      <p:sp>
        <p:nvSpPr>
          <p:cNvPr id="15" name="object 5"/>
          <p:cNvSpPr txBox="1"/>
          <p:nvPr userDrawn="1"/>
        </p:nvSpPr>
        <p:spPr>
          <a:xfrm>
            <a:off x="632494" y="6493466"/>
            <a:ext cx="722173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800" dirty="0">
                <a:solidFill>
                  <a:srgbClr val="888888"/>
                </a:solidFill>
                <a:latin typeface="Arial"/>
                <a:cs typeface="Arial"/>
              </a:rPr>
              <a:t>Page </a:t>
            </a:r>
            <a:fld id="{B208E919-3E8E-1A48-A613-1AF55E12D81E}" type="slidenum">
              <a:rPr lang="es-ES" sz="800" smtClean="0">
                <a:solidFill>
                  <a:srgbClr val="888888"/>
                </a:solidFill>
                <a:latin typeface="Arial"/>
                <a:cs typeface="Arial"/>
              </a:rPr>
              <a:pPr marL="12700">
                <a:lnSpc>
                  <a:spcPct val="100000"/>
                </a:lnSpc>
                <a:spcBef>
                  <a:spcPts val="100"/>
                </a:spcBef>
              </a:pPr>
              <a:t>‹#›</a:t>
            </a:fld>
            <a:endParaRPr sz="800" dirty="0">
              <a:latin typeface="Arial"/>
              <a:cs typeface="Arial"/>
            </a:endParaRPr>
          </a:p>
        </p:txBody>
      </p:sp>
      <p:pic>
        <p:nvPicPr>
          <p:cNvPr id="9" name="Imagen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0983" y="6413604"/>
            <a:ext cx="881417" cy="202413"/>
          </a:xfrm>
          <a:prstGeom prst="rect">
            <a:avLst/>
          </a:prstGeom>
        </p:spPr>
      </p:pic>
      <p:sp>
        <p:nvSpPr>
          <p:cNvPr id="10" name="Marcador de texto 23"/>
          <p:cNvSpPr>
            <a:spLocks noGrp="1"/>
          </p:cNvSpPr>
          <p:nvPr>
            <p:ph type="body" sz="quarter" idx="14" hasCustomPrompt="1"/>
          </p:nvPr>
        </p:nvSpPr>
        <p:spPr>
          <a:xfrm>
            <a:off x="510491" y="1909482"/>
            <a:ext cx="5592598" cy="302090"/>
          </a:xfrm>
          <a:prstGeom prst="rect">
            <a:avLst/>
          </a:prstGeom>
        </p:spPr>
        <p:txBody>
          <a:bodyPr/>
          <a:lstStyle>
            <a:lvl1pPr>
              <a:defRPr lang="es-ES_tradnl" sz="1200" b="1" kern="1200" dirty="0" err="1" smtClean="0">
                <a:solidFill>
                  <a:srgbClr val="382F2D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lvl="0"/>
            <a:r>
              <a:rPr lang="es-ES_tradnl" dirty="0" err="1"/>
              <a:t>Click</a:t>
            </a:r>
            <a:r>
              <a:rPr lang="es-ES_tradnl" dirty="0"/>
              <a:t> to </a:t>
            </a:r>
            <a:r>
              <a:rPr lang="es-ES_tradnl" dirty="0" err="1"/>
              <a:t>modify</a:t>
            </a:r>
            <a:r>
              <a:rPr lang="es-ES_tradnl" dirty="0"/>
              <a:t>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text</a:t>
            </a:r>
            <a:r>
              <a:rPr lang="es-ES_tradnl" dirty="0"/>
              <a:t> </a:t>
            </a:r>
            <a:r>
              <a:rPr lang="es-ES_tradnl" dirty="0" err="1"/>
              <a:t>style</a:t>
            </a:r>
            <a:r>
              <a:rPr lang="es-ES_tradnl" dirty="0"/>
              <a:t> of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pattern</a:t>
            </a:r>
            <a:r>
              <a:rPr lang="es-ES_tradnl" dirty="0"/>
              <a:t>.</a:t>
            </a:r>
          </a:p>
        </p:txBody>
      </p:sp>
      <p:sp>
        <p:nvSpPr>
          <p:cNvPr id="16" name="Marcador de texto 23"/>
          <p:cNvSpPr>
            <a:spLocks noGrp="1"/>
          </p:cNvSpPr>
          <p:nvPr>
            <p:ph type="body" sz="quarter" idx="15" hasCustomPrompt="1"/>
          </p:nvPr>
        </p:nvSpPr>
        <p:spPr>
          <a:xfrm>
            <a:off x="510490" y="2272552"/>
            <a:ext cx="5592598" cy="343057"/>
          </a:xfrm>
          <a:prstGeom prst="rect">
            <a:avLst/>
          </a:prstGeom>
        </p:spPr>
        <p:txBody>
          <a:bodyPr/>
          <a:lstStyle>
            <a:lvl1pPr>
              <a:defRPr lang="es-ES_tradnl" sz="1100" kern="1200" dirty="0" smtClean="0">
                <a:solidFill>
                  <a:schemeClr val="bg1">
                    <a:lumMod val="50000"/>
                  </a:schemeClr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lvl="0"/>
            <a:r>
              <a:rPr lang="es-ES_tradnl" dirty="0" err="1"/>
              <a:t>Click</a:t>
            </a:r>
            <a:r>
              <a:rPr lang="es-ES_tradnl" dirty="0"/>
              <a:t> to </a:t>
            </a:r>
            <a:r>
              <a:rPr lang="es-ES_tradnl" dirty="0" err="1"/>
              <a:t>modify</a:t>
            </a:r>
            <a:r>
              <a:rPr lang="es-ES_tradnl" dirty="0"/>
              <a:t>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text</a:t>
            </a:r>
            <a:r>
              <a:rPr lang="es-ES_tradnl" dirty="0"/>
              <a:t> </a:t>
            </a:r>
            <a:r>
              <a:rPr lang="es-ES_tradnl" dirty="0" err="1"/>
              <a:t>style</a:t>
            </a:r>
            <a:r>
              <a:rPr lang="es-ES_tradnl" dirty="0"/>
              <a:t> of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pattern</a:t>
            </a:r>
            <a:r>
              <a:rPr lang="es-ES_tradnl" dirty="0"/>
              <a:t>.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Title Slid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8146472" y="1905000"/>
            <a:ext cx="3435927" cy="434340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D12F2C"/>
              </a:buClr>
              <a:buSzPct val="80000"/>
              <a:buFont typeface="Lucida Grande" charset="0"/>
              <a:buNone/>
              <a:tabLst/>
              <a:defRPr/>
            </a:pPr>
            <a:endParaRPr lang="en-US" dirty="0"/>
          </a:p>
        </p:txBody>
      </p:sp>
      <p:sp>
        <p:nvSpPr>
          <p:cNvPr id="17" name="object 5"/>
          <p:cNvSpPr txBox="1"/>
          <p:nvPr userDrawn="1"/>
        </p:nvSpPr>
        <p:spPr>
          <a:xfrm>
            <a:off x="632494" y="6493466"/>
            <a:ext cx="722173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800" dirty="0">
                <a:solidFill>
                  <a:srgbClr val="888888"/>
                </a:solidFill>
                <a:latin typeface="Arial"/>
                <a:cs typeface="Arial"/>
              </a:rPr>
              <a:t>Page </a:t>
            </a:r>
            <a:fld id="{B208E919-3E8E-1A48-A613-1AF55E12D81E}" type="slidenum">
              <a:rPr lang="es-ES" sz="800" smtClean="0">
                <a:solidFill>
                  <a:srgbClr val="888888"/>
                </a:solidFill>
                <a:latin typeface="Arial"/>
                <a:cs typeface="Arial"/>
              </a:rPr>
              <a:pPr marL="12700">
                <a:lnSpc>
                  <a:spcPct val="100000"/>
                </a:lnSpc>
                <a:spcBef>
                  <a:spcPts val="100"/>
                </a:spcBef>
              </a:pPr>
              <a:t>‹#›</a:t>
            </a:fld>
            <a:endParaRPr sz="800" dirty="0">
              <a:latin typeface="Arial"/>
              <a:cs typeface="Arial"/>
            </a:endParaRPr>
          </a:p>
        </p:txBody>
      </p:sp>
      <p:pic>
        <p:nvPicPr>
          <p:cNvPr id="18" name="Imagen 1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0983" y="6413604"/>
            <a:ext cx="881417" cy="202413"/>
          </a:xfrm>
          <a:prstGeom prst="rect">
            <a:avLst/>
          </a:prstGeom>
        </p:spPr>
      </p:pic>
      <p:sp>
        <p:nvSpPr>
          <p:cNvPr id="7" name="Marcador de texto 23"/>
          <p:cNvSpPr>
            <a:spLocks noGrp="1"/>
          </p:cNvSpPr>
          <p:nvPr>
            <p:ph type="body" sz="quarter" idx="11" hasCustomPrompt="1"/>
          </p:nvPr>
        </p:nvSpPr>
        <p:spPr>
          <a:xfrm>
            <a:off x="508000" y="990600"/>
            <a:ext cx="11074400" cy="304800"/>
          </a:xfrm>
          <a:prstGeom prst="rect">
            <a:avLst/>
          </a:prstGeom>
        </p:spPr>
        <p:txBody>
          <a:bodyPr/>
          <a:lstStyle>
            <a:lvl1pPr>
              <a:defRPr lang="es-ES_tradnl" sz="1600" b="1" dirty="0" smtClean="0">
                <a:solidFill>
                  <a:srgbClr val="FF6F4A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lvl="0"/>
            <a:r>
              <a:rPr lang="es-ES_tradnl" dirty="0" err="1"/>
              <a:t>Click</a:t>
            </a:r>
            <a:r>
              <a:rPr lang="es-ES_tradnl" dirty="0"/>
              <a:t> to </a:t>
            </a:r>
            <a:r>
              <a:rPr lang="es-ES_tradnl" dirty="0" err="1"/>
              <a:t>modify</a:t>
            </a:r>
            <a:r>
              <a:rPr lang="es-ES_tradnl" dirty="0"/>
              <a:t>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text</a:t>
            </a:r>
            <a:r>
              <a:rPr lang="es-ES_tradnl" dirty="0"/>
              <a:t> </a:t>
            </a:r>
            <a:r>
              <a:rPr lang="es-ES_tradnl" dirty="0" err="1"/>
              <a:t>style</a:t>
            </a:r>
            <a:r>
              <a:rPr lang="es-ES_tradnl" dirty="0"/>
              <a:t> of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pattern</a:t>
            </a:r>
            <a:r>
              <a:rPr lang="es-ES_tradnl" dirty="0"/>
              <a:t>.</a:t>
            </a:r>
          </a:p>
        </p:txBody>
      </p:sp>
      <p:sp>
        <p:nvSpPr>
          <p:cNvPr id="8" name="object 2"/>
          <p:cNvSpPr/>
          <p:nvPr userDrawn="1"/>
        </p:nvSpPr>
        <p:spPr>
          <a:xfrm>
            <a:off x="604445" y="1386420"/>
            <a:ext cx="11015392" cy="137581"/>
          </a:xfrm>
          <a:custGeom>
            <a:avLst/>
            <a:gdLst/>
            <a:ahLst/>
            <a:cxnLst/>
            <a:rect l="l" t="t" r="r" b="b"/>
            <a:pathLst>
              <a:path w="8064500">
                <a:moveTo>
                  <a:pt x="0" y="0"/>
                </a:moveTo>
                <a:lnTo>
                  <a:pt x="8063992" y="0"/>
                </a:lnTo>
              </a:path>
            </a:pathLst>
          </a:custGeom>
          <a:ln w="8999">
            <a:solidFill>
              <a:srgbClr val="CDCFD2"/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9" name="Marcador de texto 23"/>
          <p:cNvSpPr>
            <a:spLocks noGrp="1"/>
          </p:cNvSpPr>
          <p:nvPr>
            <p:ph type="body" sz="quarter" idx="14" hasCustomPrompt="1"/>
          </p:nvPr>
        </p:nvSpPr>
        <p:spPr>
          <a:xfrm>
            <a:off x="510490" y="1909482"/>
            <a:ext cx="7228043" cy="257985"/>
          </a:xfrm>
          <a:prstGeom prst="rect">
            <a:avLst/>
          </a:prstGeom>
        </p:spPr>
        <p:txBody>
          <a:bodyPr/>
          <a:lstStyle>
            <a:lvl1pPr>
              <a:defRPr lang="es-ES_tradnl" sz="1200" b="1" kern="1200" dirty="0" err="1" smtClean="0">
                <a:solidFill>
                  <a:srgbClr val="382F2D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lvl="0"/>
            <a:r>
              <a:rPr lang="es-ES_tradnl" dirty="0" err="1"/>
              <a:t>Click</a:t>
            </a:r>
            <a:r>
              <a:rPr lang="es-ES_tradnl" dirty="0"/>
              <a:t> to </a:t>
            </a:r>
            <a:r>
              <a:rPr lang="es-ES_tradnl" dirty="0" err="1"/>
              <a:t>modify</a:t>
            </a:r>
            <a:r>
              <a:rPr lang="es-ES_tradnl" dirty="0"/>
              <a:t>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text</a:t>
            </a:r>
            <a:r>
              <a:rPr lang="es-ES_tradnl" dirty="0"/>
              <a:t> </a:t>
            </a:r>
            <a:r>
              <a:rPr lang="es-ES_tradnl" dirty="0" err="1"/>
              <a:t>style</a:t>
            </a:r>
            <a:r>
              <a:rPr lang="es-ES_tradnl" dirty="0"/>
              <a:t> of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pattern</a:t>
            </a:r>
            <a:r>
              <a:rPr lang="es-ES_tradnl" dirty="0"/>
              <a:t>.</a:t>
            </a:r>
          </a:p>
        </p:txBody>
      </p:sp>
      <p:sp>
        <p:nvSpPr>
          <p:cNvPr id="11" name="Marcador de texto 23"/>
          <p:cNvSpPr>
            <a:spLocks noGrp="1"/>
          </p:cNvSpPr>
          <p:nvPr>
            <p:ph type="body" sz="quarter" idx="15" hasCustomPrompt="1"/>
          </p:nvPr>
        </p:nvSpPr>
        <p:spPr>
          <a:xfrm>
            <a:off x="510489" y="2272553"/>
            <a:ext cx="7228043" cy="301314"/>
          </a:xfrm>
          <a:prstGeom prst="rect">
            <a:avLst/>
          </a:prstGeom>
        </p:spPr>
        <p:txBody>
          <a:bodyPr/>
          <a:lstStyle>
            <a:lvl1pPr>
              <a:defRPr lang="es-ES_tradnl" sz="1100" kern="1200" dirty="0" smtClean="0">
                <a:solidFill>
                  <a:schemeClr val="bg1">
                    <a:lumMod val="50000"/>
                  </a:schemeClr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lvl="0"/>
            <a:r>
              <a:rPr lang="es-ES_tradnl" dirty="0" err="1"/>
              <a:t>Click</a:t>
            </a:r>
            <a:r>
              <a:rPr lang="es-ES_tradnl" dirty="0"/>
              <a:t> to </a:t>
            </a:r>
            <a:r>
              <a:rPr lang="es-ES_tradnl" dirty="0" err="1"/>
              <a:t>modify</a:t>
            </a:r>
            <a:r>
              <a:rPr lang="es-ES_tradnl" dirty="0"/>
              <a:t>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text</a:t>
            </a:r>
            <a:r>
              <a:rPr lang="es-ES_tradnl" dirty="0"/>
              <a:t> </a:t>
            </a:r>
            <a:r>
              <a:rPr lang="es-ES_tradnl" dirty="0" err="1"/>
              <a:t>style</a:t>
            </a:r>
            <a:r>
              <a:rPr lang="es-ES_tradnl" dirty="0"/>
              <a:t> of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pattern</a:t>
            </a:r>
            <a:r>
              <a:rPr lang="es-ES_tradnl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2810220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Title and Subtitle Slid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/>
          <p:cNvSpPr/>
          <p:nvPr userDrawn="1"/>
        </p:nvSpPr>
        <p:spPr>
          <a:xfrm>
            <a:off x="613251" y="1600201"/>
            <a:ext cx="10969148" cy="45719"/>
          </a:xfrm>
          <a:custGeom>
            <a:avLst/>
            <a:gdLst/>
            <a:ahLst/>
            <a:cxnLst/>
            <a:rect l="l" t="t" r="r" b="b"/>
            <a:pathLst>
              <a:path w="8064500">
                <a:moveTo>
                  <a:pt x="0" y="0"/>
                </a:moveTo>
                <a:lnTo>
                  <a:pt x="8063992" y="0"/>
                </a:lnTo>
              </a:path>
            </a:pathLst>
          </a:custGeom>
          <a:ln w="8999">
            <a:solidFill>
              <a:srgbClr val="CDCFD2"/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4" name="Marcador de texto 23"/>
          <p:cNvSpPr>
            <a:spLocks noGrp="1"/>
          </p:cNvSpPr>
          <p:nvPr>
            <p:ph type="body" sz="quarter" idx="11" hasCustomPrompt="1"/>
          </p:nvPr>
        </p:nvSpPr>
        <p:spPr>
          <a:xfrm>
            <a:off x="508000" y="990600"/>
            <a:ext cx="11074400" cy="228600"/>
          </a:xfrm>
          <a:prstGeom prst="rect">
            <a:avLst/>
          </a:prstGeom>
        </p:spPr>
        <p:txBody>
          <a:bodyPr/>
          <a:lstStyle>
            <a:lvl1pPr>
              <a:defRPr lang="es-ES_tradnl" sz="1600" b="1" dirty="0" smtClean="0">
                <a:solidFill>
                  <a:srgbClr val="FF6F4A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lvl="0"/>
            <a:r>
              <a:rPr lang="es-ES_tradnl" dirty="0" err="1"/>
              <a:t>Click</a:t>
            </a:r>
            <a:r>
              <a:rPr lang="es-ES_tradnl" dirty="0"/>
              <a:t> to </a:t>
            </a:r>
            <a:r>
              <a:rPr lang="es-ES_tradnl" dirty="0" err="1"/>
              <a:t>modify</a:t>
            </a:r>
            <a:r>
              <a:rPr lang="es-ES_tradnl" dirty="0"/>
              <a:t>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text</a:t>
            </a:r>
            <a:r>
              <a:rPr lang="es-ES_tradnl" dirty="0"/>
              <a:t> </a:t>
            </a:r>
            <a:r>
              <a:rPr lang="es-ES_tradnl" dirty="0" err="1"/>
              <a:t>style</a:t>
            </a:r>
            <a:r>
              <a:rPr lang="es-ES_tradnl" dirty="0"/>
              <a:t> of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pattern</a:t>
            </a:r>
            <a:r>
              <a:rPr lang="es-ES_tradnl" dirty="0"/>
              <a:t>.</a:t>
            </a:r>
          </a:p>
        </p:txBody>
      </p:sp>
      <p:sp>
        <p:nvSpPr>
          <p:cNvPr id="5" name="Marcador de texto 23"/>
          <p:cNvSpPr>
            <a:spLocks noGrp="1"/>
          </p:cNvSpPr>
          <p:nvPr>
            <p:ph type="body" sz="quarter" idx="12" hasCustomPrompt="1"/>
          </p:nvPr>
        </p:nvSpPr>
        <p:spPr>
          <a:xfrm>
            <a:off x="508000" y="1254897"/>
            <a:ext cx="11074400" cy="228600"/>
          </a:xfrm>
          <a:prstGeom prst="rect">
            <a:avLst/>
          </a:prstGeom>
        </p:spPr>
        <p:txBody>
          <a:bodyPr/>
          <a:lstStyle>
            <a:lvl1pPr>
              <a:defRPr lang="es-ES_tradnl" sz="1200" b="1" dirty="0" smtClean="0">
                <a:solidFill>
                  <a:srgbClr val="FF6F4A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lvl="0"/>
            <a:r>
              <a:rPr lang="es-ES_tradnl" dirty="0"/>
              <a:t>- </a:t>
            </a:r>
            <a:r>
              <a:rPr lang="es-ES_tradnl" dirty="0" err="1"/>
              <a:t>Click</a:t>
            </a:r>
            <a:r>
              <a:rPr lang="es-ES_tradnl" dirty="0"/>
              <a:t> to </a:t>
            </a:r>
            <a:r>
              <a:rPr lang="es-ES_tradnl" dirty="0" err="1"/>
              <a:t>modify</a:t>
            </a:r>
            <a:r>
              <a:rPr lang="es-ES_tradnl" dirty="0"/>
              <a:t>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text</a:t>
            </a:r>
            <a:r>
              <a:rPr lang="es-ES_tradnl" dirty="0"/>
              <a:t> </a:t>
            </a:r>
            <a:r>
              <a:rPr lang="es-ES_tradnl" dirty="0" err="1"/>
              <a:t>style</a:t>
            </a:r>
            <a:r>
              <a:rPr lang="es-ES_tradnl" dirty="0"/>
              <a:t> of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pattern</a:t>
            </a:r>
            <a:r>
              <a:rPr lang="es-ES_tradnl" dirty="0"/>
              <a:t>.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8146472" y="1905000"/>
            <a:ext cx="3435927" cy="434340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D12F2C"/>
              </a:buClr>
              <a:buSzPct val="80000"/>
              <a:buFont typeface="Lucida Grande" charset="0"/>
              <a:buNone/>
              <a:tabLst/>
              <a:defRPr/>
            </a:pPr>
            <a:endParaRPr lang="en-US" dirty="0"/>
          </a:p>
        </p:txBody>
      </p:sp>
      <p:sp>
        <p:nvSpPr>
          <p:cNvPr id="9" name="object 5"/>
          <p:cNvSpPr txBox="1"/>
          <p:nvPr userDrawn="1"/>
        </p:nvSpPr>
        <p:spPr>
          <a:xfrm>
            <a:off x="632494" y="6493466"/>
            <a:ext cx="722173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800" dirty="0">
                <a:solidFill>
                  <a:srgbClr val="888888"/>
                </a:solidFill>
                <a:latin typeface="Arial"/>
                <a:cs typeface="Arial"/>
              </a:rPr>
              <a:t>Page </a:t>
            </a:r>
            <a:fld id="{B208E919-3E8E-1A48-A613-1AF55E12D81E}" type="slidenum">
              <a:rPr lang="es-ES" sz="800" smtClean="0">
                <a:solidFill>
                  <a:srgbClr val="888888"/>
                </a:solidFill>
                <a:latin typeface="Arial"/>
                <a:cs typeface="Arial"/>
              </a:rPr>
              <a:pPr marL="12700">
                <a:lnSpc>
                  <a:spcPct val="100000"/>
                </a:lnSpc>
                <a:spcBef>
                  <a:spcPts val="100"/>
                </a:spcBef>
              </a:pPr>
              <a:t>‹#›</a:t>
            </a:fld>
            <a:endParaRPr sz="800" dirty="0">
              <a:latin typeface="Arial"/>
              <a:cs typeface="Arial"/>
            </a:endParaRPr>
          </a:p>
        </p:txBody>
      </p:sp>
      <p:pic>
        <p:nvPicPr>
          <p:cNvPr id="10" name="Imagen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0983" y="6413604"/>
            <a:ext cx="881417" cy="202413"/>
          </a:xfrm>
          <a:prstGeom prst="rect">
            <a:avLst/>
          </a:prstGeom>
        </p:spPr>
      </p:pic>
      <p:sp>
        <p:nvSpPr>
          <p:cNvPr id="11" name="Marcador de texto 23"/>
          <p:cNvSpPr>
            <a:spLocks noGrp="1"/>
          </p:cNvSpPr>
          <p:nvPr>
            <p:ph type="body" sz="quarter" idx="14" hasCustomPrompt="1"/>
          </p:nvPr>
        </p:nvSpPr>
        <p:spPr>
          <a:xfrm>
            <a:off x="510490" y="1909482"/>
            <a:ext cx="7228043" cy="257985"/>
          </a:xfrm>
          <a:prstGeom prst="rect">
            <a:avLst/>
          </a:prstGeom>
        </p:spPr>
        <p:txBody>
          <a:bodyPr/>
          <a:lstStyle>
            <a:lvl1pPr>
              <a:defRPr lang="es-ES_tradnl" sz="1200" b="1" kern="1200" dirty="0" err="1" smtClean="0">
                <a:solidFill>
                  <a:srgbClr val="382F2D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lvl="0"/>
            <a:r>
              <a:rPr lang="es-ES_tradnl" dirty="0" err="1"/>
              <a:t>Click</a:t>
            </a:r>
            <a:r>
              <a:rPr lang="es-ES_tradnl" dirty="0"/>
              <a:t> to </a:t>
            </a:r>
            <a:r>
              <a:rPr lang="es-ES_tradnl" dirty="0" err="1"/>
              <a:t>modify</a:t>
            </a:r>
            <a:r>
              <a:rPr lang="es-ES_tradnl" dirty="0"/>
              <a:t>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text</a:t>
            </a:r>
            <a:r>
              <a:rPr lang="es-ES_tradnl" dirty="0"/>
              <a:t> </a:t>
            </a:r>
            <a:r>
              <a:rPr lang="es-ES_tradnl" dirty="0" err="1"/>
              <a:t>style</a:t>
            </a:r>
            <a:r>
              <a:rPr lang="es-ES_tradnl" dirty="0"/>
              <a:t> of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pattern</a:t>
            </a:r>
            <a:r>
              <a:rPr lang="es-ES_tradnl" dirty="0"/>
              <a:t>.</a:t>
            </a:r>
          </a:p>
        </p:txBody>
      </p:sp>
      <p:sp>
        <p:nvSpPr>
          <p:cNvPr id="12" name="Marcador de texto 23"/>
          <p:cNvSpPr>
            <a:spLocks noGrp="1"/>
          </p:cNvSpPr>
          <p:nvPr>
            <p:ph type="body" sz="quarter" idx="15" hasCustomPrompt="1"/>
          </p:nvPr>
        </p:nvSpPr>
        <p:spPr>
          <a:xfrm>
            <a:off x="510489" y="2272553"/>
            <a:ext cx="7228043" cy="301314"/>
          </a:xfrm>
          <a:prstGeom prst="rect">
            <a:avLst/>
          </a:prstGeom>
        </p:spPr>
        <p:txBody>
          <a:bodyPr/>
          <a:lstStyle>
            <a:lvl1pPr>
              <a:defRPr lang="es-ES_tradnl" sz="1100" kern="1200" dirty="0" smtClean="0">
                <a:solidFill>
                  <a:schemeClr val="bg1">
                    <a:lumMod val="50000"/>
                  </a:schemeClr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lvl="0"/>
            <a:r>
              <a:rPr lang="es-ES_tradnl" dirty="0" err="1"/>
              <a:t>Click</a:t>
            </a:r>
            <a:r>
              <a:rPr lang="es-ES_tradnl" dirty="0"/>
              <a:t> to </a:t>
            </a:r>
            <a:r>
              <a:rPr lang="es-ES_tradnl" dirty="0" err="1"/>
              <a:t>modify</a:t>
            </a:r>
            <a:r>
              <a:rPr lang="es-ES_tradnl" dirty="0"/>
              <a:t>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text</a:t>
            </a:r>
            <a:r>
              <a:rPr lang="es-ES_tradnl" dirty="0"/>
              <a:t> </a:t>
            </a:r>
            <a:r>
              <a:rPr lang="es-ES_tradnl" dirty="0" err="1"/>
              <a:t>style</a:t>
            </a:r>
            <a:r>
              <a:rPr lang="es-ES_tradnl" dirty="0"/>
              <a:t> of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pattern</a:t>
            </a:r>
            <a:r>
              <a:rPr lang="es-ES_tradnl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171229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Title Slid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8160327" y="0"/>
            <a:ext cx="4031673" cy="685800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D12F2C"/>
              </a:buClr>
              <a:buSzPct val="80000"/>
              <a:buFont typeface="Lucida Grande" charset="0"/>
              <a:buNone/>
              <a:tabLst/>
              <a:defRPr/>
            </a:pPr>
            <a:endParaRPr lang="en-US" dirty="0"/>
          </a:p>
        </p:txBody>
      </p:sp>
      <p:sp>
        <p:nvSpPr>
          <p:cNvPr id="4" name="object 5"/>
          <p:cNvSpPr txBox="1"/>
          <p:nvPr userDrawn="1"/>
        </p:nvSpPr>
        <p:spPr>
          <a:xfrm>
            <a:off x="632494" y="6493466"/>
            <a:ext cx="722173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800" dirty="0">
                <a:solidFill>
                  <a:srgbClr val="888888"/>
                </a:solidFill>
                <a:latin typeface="Arial"/>
                <a:cs typeface="Arial"/>
              </a:rPr>
              <a:t>Page </a:t>
            </a:r>
            <a:fld id="{B208E919-3E8E-1A48-A613-1AF55E12D81E}" type="slidenum">
              <a:rPr lang="es-ES" sz="800" smtClean="0">
                <a:solidFill>
                  <a:srgbClr val="888888"/>
                </a:solidFill>
                <a:latin typeface="Arial"/>
                <a:cs typeface="Arial"/>
              </a:rPr>
              <a:pPr marL="12700">
                <a:lnSpc>
                  <a:spcPct val="100000"/>
                </a:lnSpc>
                <a:spcBef>
                  <a:spcPts val="100"/>
                </a:spcBef>
              </a:pPr>
              <a:t>‹#›</a:t>
            </a:fld>
            <a:endParaRPr sz="800" dirty="0">
              <a:latin typeface="Arial"/>
              <a:cs typeface="Arial"/>
            </a:endParaRPr>
          </a:p>
        </p:txBody>
      </p:sp>
      <p:sp>
        <p:nvSpPr>
          <p:cNvPr id="5" name="object 2"/>
          <p:cNvSpPr/>
          <p:nvPr userDrawn="1"/>
        </p:nvSpPr>
        <p:spPr>
          <a:xfrm>
            <a:off x="604445" y="1357747"/>
            <a:ext cx="7183830" cy="289935"/>
          </a:xfrm>
          <a:custGeom>
            <a:avLst/>
            <a:gdLst/>
            <a:ahLst/>
            <a:cxnLst/>
            <a:rect l="l" t="t" r="r" b="b"/>
            <a:pathLst>
              <a:path w="8064500">
                <a:moveTo>
                  <a:pt x="0" y="0"/>
                </a:moveTo>
                <a:lnTo>
                  <a:pt x="8063992" y="0"/>
                </a:lnTo>
              </a:path>
            </a:pathLst>
          </a:custGeom>
          <a:ln w="8999">
            <a:solidFill>
              <a:srgbClr val="CDCFD2"/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6" name="Marcador de texto 23"/>
          <p:cNvSpPr>
            <a:spLocks noGrp="1"/>
          </p:cNvSpPr>
          <p:nvPr>
            <p:ph type="body" sz="quarter" idx="11" hasCustomPrompt="1"/>
          </p:nvPr>
        </p:nvSpPr>
        <p:spPr>
          <a:xfrm>
            <a:off x="508000" y="990600"/>
            <a:ext cx="7264400" cy="242455"/>
          </a:xfrm>
          <a:prstGeom prst="rect">
            <a:avLst/>
          </a:prstGeom>
        </p:spPr>
        <p:txBody>
          <a:bodyPr/>
          <a:lstStyle>
            <a:lvl1pPr>
              <a:defRPr lang="es-ES_tradnl" sz="1600" b="1" dirty="0" smtClean="0">
                <a:solidFill>
                  <a:srgbClr val="FF6F4A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lvl="0"/>
            <a:r>
              <a:rPr lang="es-ES_tradnl" dirty="0" err="1"/>
              <a:t>Click</a:t>
            </a:r>
            <a:r>
              <a:rPr lang="es-ES_tradnl" dirty="0"/>
              <a:t> to </a:t>
            </a:r>
            <a:r>
              <a:rPr lang="es-ES_tradnl" dirty="0" err="1"/>
              <a:t>modify</a:t>
            </a:r>
            <a:r>
              <a:rPr lang="es-ES_tradnl" dirty="0"/>
              <a:t>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text</a:t>
            </a:r>
            <a:r>
              <a:rPr lang="es-ES_tradnl" dirty="0"/>
              <a:t> </a:t>
            </a:r>
            <a:r>
              <a:rPr lang="es-ES_tradnl" dirty="0" err="1"/>
              <a:t>style</a:t>
            </a:r>
            <a:r>
              <a:rPr lang="es-ES_tradnl" dirty="0"/>
              <a:t> of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pattern</a:t>
            </a:r>
            <a:r>
              <a:rPr lang="es-ES_tradnl" dirty="0"/>
              <a:t>.</a:t>
            </a:r>
          </a:p>
        </p:txBody>
      </p:sp>
      <p:sp>
        <p:nvSpPr>
          <p:cNvPr id="9" name="Marcador de texto 23"/>
          <p:cNvSpPr>
            <a:spLocks noGrp="1"/>
          </p:cNvSpPr>
          <p:nvPr>
            <p:ph type="body" sz="quarter" idx="14" hasCustomPrompt="1"/>
          </p:nvPr>
        </p:nvSpPr>
        <p:spPr>
          <a:xfrm>
            <a:off x="510490" y="1909482"/>
            <a:ext cx="7228043" cy="257985"/>
          </a:xfrm>
          <a:prstGeom prst="rect">
            <a:avLst/>
          </a:prstGeom>
        </p:spPr>
        <p:txBody>
          <a:bodyPr/>
          <a:lstStyle>
            <a:lvl1pPr>
              <a:defRPr lang="es-ES_tradnl" sz="1200" b="1" kern="1200" dirty="0" err="1" smtClean="0">
                <a:solidFill>
                  <a:srgbClr val="382F2D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lvl="0"/>
            <a:r>
              <a:rPr lang="es-ES_tradnl" dirty="0" err="1"/>
              <a:t>Click</a:t>
            </a:r>
            <a:r>
              <a:rPr lang="es-ES_tradnl" dirty="0"/>
              <a:t> to </a:t>
            </a:r>
            <a:r>
              <a:rPr lang="es-ES_tradnl" dirty="0" err="1"/>
              <a:t>modify</a:t>
            </a:r>
            <a:r>
              <a:rPr lang="es-ES_tradnl" dirty="0"/>
              <a:t>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text</a:t>
            </a:r>
            <a:r>
              <a:rPr lang="es-ES_tradnl" dirty="0"/>
              <a:t> </a:t>
            </a:r>
            <a:r>
              <a:rPr lang="es-ES_tradnl" dirty="0" err="1"/>
              <a:t>style</a:t>
            </a:r>
            <a:r>
              <a:rPr lang="es-ES_tradnl" dirty="0"/>
              <a:t> of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pattern</a:t>
            </a:r>
            <a:r>
              <a:rPr lang="es-ES_tradnl" dirty="0"/>
              <a:t>.</a:t>
            </a:r>
          </a:p>
        </p:txBody>
      </p:sp>
      <p:sp>
        <p:nvSpPr>
          <p:cNvPr id="10" name="Marcador de texto 23"/>
          <p:cNvSpPr>
            <a:spLocks noGrp="1"/>
          </p:cNvSpPr>
          <p:nvPr>
            <p:ph type="body" sz="quarter" idx="15" hasCustomPrompt="1"/>
          </p:nvPr>
        </p:nvSpPr>
        <p:spPr>
          <a:xfrm>
            <a:off x="510489" y="2272553"/>
            <a:ext cx="7228043" cy="301314"/>
          </a:xfrm>
          <a:prstGeom prst="rect">
            <a:avLst/>
          </a:prstGeom>
        </p:spPr>
        <p:txBody>
          <a:bodyPr/>
          <a:lstStyle>
            <a:lvl1pPr>
              <a:defRPr lang="es-ES_tradnl" sz="1100" kern="1200" dirty="0" smtClean="0">
                <a:solidFill>
                  <a:schemeClr val="bg1">
                    <a:lumMod val="50000"/>
                  </a:schemeClr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lvl="0"/>
            <a:r>
              <a:rPr lang="es-ES_tradnl" dirty="0" err="1"/>
              <a:t>Click</a:t>
            </a:r>
            <a:r>
              <a:rPr lang="es-ES_tradnl" dirty="0"/>
              <a:t> to </a:t>
            </a:r>
            <a:r>
              <a:rPr lang="es-ES_tradnl" dirty="0" err="1"/>
              <a:t>modify</a:t>
            </a:r>
            <a:r>
              <a:rPr lang="es-ES_tradnl" dirty="0"/>
              <a:t>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text</a:t>
            </a:r>
            <a:r>
              <a:rPr lang="es-ES_tradnl" dirty="0"/>
              <a:t> </a:t>
            </a:r>
            <a:r>
              <a:rPr lang="es-ES_tradnl" dirty="0" err="1"/>
              <a:t>style</a:t>
            </a:r>
            <a:r>
              <a:rPr lang="es-ES_tradnl" dirty="0"/>
              <a:t> of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pattern</a:t>
            </a:r>
            <a:r>
              <a:rPr lang="es-ES_tradnl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7556356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Title and Subtitle Slid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texto 23"/>
          <p:cNvSpPr>
            <a:spLocks noGrp="1"/>
          </p:cNvSpPr>
          <p:nvPr>
            <p:ph type="body" sz="quarter" idx="11" hasCustomPrompt="1"/>
          </p:nvPr>
        </p:nvSpPr>
        <p:spPr>
          <a:xfrm>
            <a:off x="508000" y="990600"/>
            <a:ext cx="7250545" cy="310668"/>
          </a:xfrm>
          <a:prstGeom prst="rect">
            <a:avLst/>
          </a:prstGeom>
        </p:spPr>
        <p:txBody>
          <a:bodyPr/>
          <a:lstStyle>
            <a:lvl1pPr>
              <a:defRPr lang="es-ES_tradnl" sz="1600" b="1" dirty="0" smtClean="0">
                <a:solidFill>
                  <a:srgbClr val="FF6F4A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lvl="0"/>
            <a:r>
              <a:rPr lang="es-ES_tradnl" dirty="0" err="1"/>
              <a:t>Click</a:t>
            </a:r>
            <a:r>
              <a:rPr lang="es-ES_tradnl" dirty="0"/>
              <a:t> to </a:t>
            </a:r>
            <a:r>
              <a:rPr lang="es-ES_tradnl" dirty="0" err="1"/>
              <a:t>modify</a:t>
            </a:r>
            <a:r>
              <a:rPr lang="es-ES_tradnl" dirty="0"/>
              <a:t>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text</a:t>
            </a:r>
            <a:r>
              <a:rPr lang="es-ES_tradnl" dirty="0"/>
              <a:t> </a:t>
            </a:r>
            <a:r>
              <a:rPr lang="es-ES_tradnl" dirty="0" err="1"/>
              <a:t>style</a:t>
            </a:r>
            <a:r>
              <a:rPr lang="es-ES_tradnl" dirty="0"/>
              <a:t> of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pattern</a:t>
            </a:r>
            <a:r>
              <a:rPr lang="es-ES_tradnl" dirty="0"/>
              <a:t>.</a:t>
            </a:r>
          </a:p>
        </p:txBody>
      </p:sp>
      <p:sp>
        <p:nvSpPr>
          <p:cNvPr id="7" name="Marcador de texto 23"/>
          <p:cNvSpPr>
            <a:spLocks noGrp="1"/>
          </p:cNvSpPr>
          <p:nvPr>
            <p:ph type="body" sz="quarter" idx="12" hasCustomPrompt="1"/>
          </p:nvPr>
        </p:nvSpPr>
        <p:spPr>
          <a:xfrm>
            <a:off x="508000" y="1254897"/>
            <a:ext cx="7250545" cy="310668"/>
          </a:xfrm>
          <a:prstGeom prst="rect">
            <a:avLst/>
          </a:prstGeom>
        </p:spPr>
        <p:txBody>
          <a:bodyPr/>
          <a:lstStyle>
            <a:lvl1pPr>
              <a:defRPr lang="es-ES_tradnl" sz="1200" b="1" dirty="0" smtClean="0">
                <a:solidFill>
                  <a:srgbClr val="FF6F4A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lvl="0"/>
            <a:r>
              <a:rPr lang="es-ES_tradnl" dirty="0"/>
              <a:t>- </a:t>
            </a:r>
            <a:r>
              <a:rPr lang="es-ES_tradnl" dirty="0" err="1"/>
              <a:t>Click</a:t>
            </a:r>
            <a:r>
              <a:rPr lang="es-ES_tradnl" dirty="0"/>
              <a:t> to </a:t>
            </a:r>
            <a:r>
              <a:rPr lang="es-ES_tradnl" dirty="0" err="1"/>
              <a:t>modify</a:t>
            </a:r>
            <a:r>
              <a:rPr lang="es-ES_tradnl" dirty="0"/>
              <a:t>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text</a:t>
            </a:r>
            <a:r>
              <a:rPr lang="es-ES_tradnl" dirty="0"/>
              <a:t> </a:t>
            </a:r>
            <a:r>
              <a:rPr lang="es-ES_tradnl" dirty="0" err="1"/>
              <a:t>style</a:t>
            </a:r>
            <a:r>
              <a:rPr lang="es-ES_tradnl" dirty="0"/>
              <a:t> of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pattern</a:t>
            </a:r>
            <a:r>
              <a:rPr lang="es-ES_tradnl" dirty="0"/>
              <a:t>.</a:t>
            </a:r>
          </a:p>
        </p:txBody>
      </p:sp>
      <p:sp>
        <p:nvSpPr>
          <p:cNvPr id="8" name="object 5"/>
          <p:cNvSpPr txBox="1"/>
          <p:nvPr userDrawn="1"/>
        </p:nvSpPr>
        <p:spPr>
          <a:xfrm>
            <a:off x="632494" y="6493466"/>
            <a:ext cx="722173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800" dirty="0">
                <a:solidFill>
                  <a:srgbClr val="888888"/>
                </a:solidFill>
                <a:latin typeface="Arial"/>
                <a:cs typeface="Arial"/>
              </a:rPr>
              <a:t>Page </a:t>
            </a:r>
            <a:fld id="{B208E919-3E8E-1A48-A613-1AF55E12D81E}" type="slidenum">
              <a:rPr lang="es-ES" sz="800" smtClean="0">
                <a:solidFill>
                  <a:srgbClr val="888888"/>
                </a:solidFill>
                <a:latin typeface="Arial"/>
                <a:cs typeface="Arial"/>
              </a:rPr>
              <a:pPr marL="12700">
                <a:lnSpc>
                  <a:spcPct val="100000"/>
                </a:lnSpc>
                <a:spcBef>
                  <a:spcPts val="100"/>
                </a:spcBef>
              </a:pPr>
              <a:t>‹#›</a:t>
            </a:fld>
            <a:endParaRPr sz="800" dirty="0">
              <a:latin typeface="Arial"/>
              <a:cs typeface="Arial"/>
            </a:endParaRPr>
          </a:p>
        </p:txBody>
      </p:sp>
      <p:pic>
        <p:nvPicPr>
          <p:cNvPr id="9" name="Imagen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0983" y="6413604"/>
            <a:ext cx="881417" cy="202413"/>
          </a:xfrm>
          <a:prstGeom prst="rect">
            <a:avLst/>
          </a:prstGeom>
        </p:spPr>
      </p:pic>
      <p:sp>
        <p:nvSpPr>
          <p:cNvPr id="10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8160327" y="0"/>
            <a:ext cx="4031673" cy="685800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D12F2C"/>
              </a:buClr>
              <a:buSzPct val="80000"/>
              <a:buFont typeface="Lucida Grande" charset="0"/>
              <a:buNone/>
              <a:tabLst/>
              <a:defRPr/>
            </a:pPr>
            <a:endParaRPr lang="en-US" dirty="0"/>
          </a:p>
        </p:txBody>
      </p:sp>
      <p:sp>
        <p:nvSpPr>
          <p:cNvPr id="11" name="object 2"/>
          <p:cNvSpPr/>
          <p:nvPr userDrawn="1"/>
        </p:nvSpPr>
        <p:spPr>
          <a:xfrm>
            <a:off x="604445" y="1607130"/>
            <a:ext cx="7183830" cy="289935"/>
          </a:xfrm>
          <a:custGeom>
            <a:avLst/>
            <a:gdLst/>
            <a:ahLst/>
            <a:cxnLst/>
            <a:rect l="l" t="t" r="r" b="b"/>
            <a:pathLst>
              <a:path w="8064500">
                <a:moveTo>
                  <a:pt x="0" y="0"/>
                </a:moveTo>
                <a:lnTo>
                  <a:pt x="8063992" y="0"/>
                </a:lnTo>
              </a:path>
            </a:pathLst>
          </a:custGeom>
          <a:ln w="8999">
            <a:solidFill>
              <a:srgbClr val="CDCFD2"/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12" name="Marcador de texto 23"/>
          <p:cNvSpPr>
            <a:spLocks noGrp="1"/>
          </p:cNvSpPr>
          <p:nvPr>
            <p:ph type="body" sz="quarter" idx="14" hasCustomPrompt="1"/>
          </p:nvPr>
        </p:nvSpPr>
        <p:spPr>
          <a:xfrm>
            <a:off x="510490" y="1909482"/>
            <a:ext cx="7228043" cy="257985"/>
          </a:xfrm>
          <a:prstGeom prst="rect">
            <a:avLst/>
          </a:prstGeom>
        </p:spPr>
        <p:txBody>
          <a:bodyPr/>
          <a:lstStyle>
            <a:lvl1pPr>
              <a:defRPr lang="es-ES_tradnl" sz="1200" b="1" kern="1200" dirty="0" err="1" smtClean="0">
                <a:solidFill>
                  <a:srgbClr val="382F2D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lvl="0"/>
            <a:r>
              <a:rPr lang="es-ES_tradnl" dirty="0" err="1"/>
              <a:t>Click</a:t>
            </a:r>
            <a:r>
              <a:rPr lang="es-ES_tradnl" dirty="0"/>
              <a:t> to </a:t>
            </a:r>
            <a:r>
              <a:rPr lang="es-ES_tradnl" dirty="0" err="1"/>
              <a:t>modify</a:t>
            </a:r>
            <a:r>
              <a:rPr lang="es-ES_tradnl" dirty="0"/>
              <a:t>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text</a:t>
            </a:r>
            <a:r>
              <a:rPr lang="es-ES_tradnl" dirty="0"/>
              <a:t> </a:t>
            </a:r>
            <a:r>
              <a:rPr lang="es-ES_tradnl" dirty="0" err="1"/>
              <a:t>style</a:t>
            </a:r>
            <a:r>
              <a:rPr lang="es-ES_tradnl" dirty="0"/>
              <a:t> of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pattern</a:t>
            </a:r>
            <a:r>
              <a:rPr lang="es-ES_tradnl" dirty="0"/>
              <a:t>.</a:t>
            </a:r>
          </a:p>
        </p:txBody>
      </p:sp>
      <p:sp>
        <p:nvSpPr>
          <p:cNvPr id="13" name="Marcador de texto 23"/>
          <p:cNvSpPr>
            <a:spLocks noGrp="1"/>
          </p:cNvSpPr>
          <p:nvPr>
            <p:ph type="body" sz="quarter" idx="15" hasCustomPrompt="1"/>
          </p:nvPr>
        </p:nvSpPr>
        <p:spPr>
          <a:xfrm>
            <a:off x="510489" y="2272553"/>
            <a:ext cx="7228043" cy="301314"/>
          </a:xfrm>
          <a:prstGeom prst="rect">
            <a:avLst/>
          </a:prstGeom>
        </p:spPr>
        <p:txBody>
          <a:bodyPr/>
          <a:lstStyle>
            <a:lvl1pPr>
              <a:defRPr lang="es-ES_tradnl" sz="1100" kern="1200" dirty="0" smtClean="0">
                <a:solidFill>
                  <a:schemeClr val="bg1">
                    <a:lumMod val="50000"/>
                  </a:schemeClr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lvl="0"/>
            <a:r>
              <a:rPr lang="es-ES_tradnl" dirty="0" err="1"/>
              <a:t>Click</a:t>
            </a:r>
            <a:r>
              <a:rPr lang="es-ES_tradnl" dirty="0"/>
              <a:t> to </a:t>
            </a:r>
            <a:r>
              <a:rPr lang="es-ES_tradnl" dirty="0" err="1"/>
              <a:t>modify</a:t>
            </a:r>
            <a:r>
              <a:rPr lang="es-ES_tradnl" dirty="0"/>
              <a:t>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text</a:t>
            </a:r>
            <a:r>
              <a:rPr lang="es-ES_tradnl" dirty="0"/>
              <a:t> </a:t>
            </a:r>
            <a:r>
              <a:rPr lang="es-ES_tradnl" dirty="0" err="1"/>
              <a:t>style</a:t>
            </a:r>
            <a:r>
              <a:rPr lang="es-ES_tradnl" dirty="0"/>
              <a:t> of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pattern</a:t>
            </a:r>
            <a:r>
              <a:rPr lang="es-ES_tradnl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0130990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.Title Slide + bloc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bk object 18"/>
          <p:cNvSpPr/>
          <p:nvPr/>
        </p:nvSpPr>
        <p:spPr>
          <a:xfrm>
            <a:off x="3787139" y="3066542"/>
            <a:ext cx="7200053" cy="0"/>
          </a:xfrm>
          <a:custGeom>
            <a:avLst/>
            <a:gdLst/>
            <a:ahLst/>
            <a:cxnLst/>
            <a:rect l="l" t="t" r="r" b="b"/>
            <a:pathLst>
              <a:path w="5400040">
                <a:moveTo>
                  <a:pt x="0" y="0"/>
                </a:moveTo>
                <a:lnTo>
                  <a:pt x="5400040" y="0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6" name="Rectángulo 5"/>
          <p:cNvSpPr/>
          <p:nvPr userDrawn="1"/>
        </p:nvSpPr>
        <p:spPr>
          <a:xfrm>
            <a:off x="8148638" y="0"/>
            <a:ext cx="4043362" cy="6858000"/>
          </a:xfrm>
          <a:prstGeom prst="rect">
            <a:avLst/>
          </a:prstGeom>
          <a:solidFill>
            <a:srgbClr val="FF6F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object 5"/>
          <p:cNvSpPr txBox="1"/>
          <p:nvPr userDrawn="1"/>
        </p:nvSpPr>
        <p:spPr>
          <a:xfrm>
            <a:off x="632494" y="6493466"/>
            <a:ext cx="722173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800" dirty="0">
                <a:solidFill>
                  <a:srgbClr val="888888"/>
                </a:solidFill>
                <a:latin typeface="Arial"/>
                <a:cs typeface="Arial"/>
              </a:rPr>
              <a:t>Page </a:t>
            </a:r>
            <a:fld id="{B208E919-3E8E-1A48-A613-1AF55E12D81E}" type="slidenum">
              <a:rPr lang="es-ES" sz="800" smtClean="0">
                <a:solidFill>
                  <a:srgbClr val="888888"/>
                </a:solidFill>
                <a:latin typeface="Arial"/>
                <a:cs typeface="Arial"/>
              </a:rPr>
              <a:pPr marL="12700">
                <a:lnSpc>
                  <a:spcPct val="100000"/>
                </a:lnSpc>
                <a:spcBef>
                  <a:spcPts val="100"/>
                </a:spcBef>
              </a:pPr>
              <a:t>‹#›</a:t>
            </a:fld>
            <a:endParaRPr sz="800" dirty="0">
              <a:latin typeface="Arial"/>
              <a:cs typeface="Arial"/>
            </a:endParaRPr>
          </a:p>
        </p:txBody>
      </p:sp>
      <p:sp>
        <p:nvSpPr>
          <p:cNvPr id="9" name="Marcador de texto 23"/>
          <p:cNvSpPr>
            <a:spLocks noGrp="1"/>
          </p:cNvSpPr>
          <p:nvPr>
            <p:ph type="body" sz="quarter" idx="11" hasCustomPrompt="1"/>
          </p:nvPr>
        </p:nvSpPr>
        <p:spPr>
          <a:xfrm>
            <a:off x="508000" y="990600"/>
            <a:ext cx="7264400" cy="242455"/>
          </a:xfrm>
          <a:prstGeom prst="rect">
            <a:avLst/>
          </a:prstGeom>
        </p:spPr>
        <p:txBody>
          <a:bodyPr/>
          <a:lstStyle>
            <a:lvl1pPr>
              <a:defRPr lang="es-ES_tradnl" sz="1600" b="1" dirty="0" smtClean="0">
                <a:solidFill>
                  <a:srgbClr val="FF6F4A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lvl="0"/>
            <a:r>
              <a:rPr lang="es-ES_tradnl" dirty="0" err="1"/>
              <a:t>Click</a:t>
            </a:r>
            <a:r>
              <a:rPr lang="es-ES_tradnl" dirty="0"/>
              <a:t> to </a:t>
            </a:r>
            <a:r>
              <a:rPr lang="es-ES_tradnl" dirty="0" err="1"/>
              <a:t>modify</a:t>
            </a:r>
            <a:r>
              <a:rPr lang="es-ES_tradnl" dirty="0"/>
              <a:t>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text</a:t>
            </a:r>
            <a:r>
              <a:rPr lang="es-ES_tradnl" dirty="0"/>
              <a:t> </a:t>
            </a:r>
            <a:r>
              <a:rPr lang="es-ES_tradnl" dirty="0" err="1"/>
              <a:t>style</a:t>
            </a:r>
            <a:r>
              <a:rPr lang="es-ES_tradnl" dirty="0"/>
              <a:t> of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pattern</a:t>
            </a:r>
            <a:r>
              <a:rPr lang="es-ES_tradnl" dirty="0"/>
              <a:t>.</a:t>
            </a:r>
          </a:p>
        </p:txBody>
      </p:sp>
      <p:sp>
        <p:nvSpPr>
          <p:cNvPr id="10" name="object 2"/>
          <p:cNvSpPr/>
          <p:nvPr userDrawn="1"/>
        </p:nvSpPr>
        <p:spPr>
          <a:xfrm>
            <a:off x="604445" y="1357747"/>
            <a:ext cx="7183830" cy="289935"/>
          </a:xfrm>
          <a:custGeom>
            <a:avLst/>
            <a:gdLst/>
            <a:ahLst/>
            <a:cxnLst/>
            <a:rect l="l" t="t" r="r" b="b"/>
            <a:pathLst>
              <a:path w="8064500">
                <a:moveTo>
                  <a:pt x="0" y="0"/>
                </a:moveTo>
                <a:lnTo>
                  <a:pt x="8063992" y="0"/>
                </a:lnTo>
              </a:path>
            </a:pathLst>
          </a:custGeom>
          <a:ln w="8999">
            <a:solidFill>
              <a:srgbClr val="CDCFD2"/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13" name="Marcador de texto 23"/>
          <p:cNvSpPr>
            <a:spLocks noGrp="1"/>
          </p:cNvSpPr>
          <p:nvPr>
            <p:ph type="body" sz="quarter" idx="14" hasCustomPrompt="1"/>
          </p:nvPr>
        </p:nvSpPr>
        <p:spPr>
          <a:xfrm>
            <a:off x="510490" y="1909482"/>
            <a:ext cx="7228043" cy="257985"/>
          </a:xfrm>
          <a:prstGeom prst="rect">
            <a:avLst/>
          </a:prstGeom>
        </p:spPr>
        <p:txBody>
          <a:bodyPr/>
          <a:lstStyle>
            <a:lvl1pPr>
              <a:defRPr lang="es-ES_tradnl" sz="1200" b="1" kern="1200" dirty="0" err="1" smtClean="0">
                <a:solidFill>
                  <a:srgbClr val="382F2D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lvl="0"/>
            <a:r>
              <a:rPr lang="es-ES_tradnl" dirty="0" err="1"/>
              <a:t>Click</a:t>
            </a:r>
            <a:r>
              <a:rPr lang="es-ES_tradnl" dirty="0"/>
              <a:t> to </a:t>
            </a:r>
            <a:r>
              <a:rPr lang="es-ES_tradnl" dirty="0" err="1"/>
              <a:t>modify</a:t>
            </a:r>
            <a:r>
              <a:rPr lang="es-ES_tradnl" dirty="0"/>
              <a:t>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text</a:t>
            </a:r>
            <a:r>
              <a:rPr lang="es-ES_tradnl" dirty="0"/>
              <a:t> </a:t>
            </a:r>
            <a:r>
              <a:rPr lang="es-ES_tradnl" dirty="0" err="1"/>
              <a:t>style</a:t>
            </a:r>
            <a:r>
              <a:rPr lang="es-ES_tradnl" dirty="0"/>
              <a:t> of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pattern</a:t>
            </a:r>
            <a:r>
              <a:rPr lang="es-ES_tradnl" dirty="0"/>
              <a:t>.</a:t>
            </a:r>
          </a:p>
        </p:txBody>
      </p:sp>
      <p:sp>
        <p:nvSpPr>
          <p:cNvPr id="14" name="Marcador de texto 23"/>
          <p:cNvSpPr>
            <a:spLocks noGrp="1"/>
          </p:cNvSpPr>
          <p:nvPr>
            <p:ph type="body" sz="quarter" idx="15" hasCustomPrompt="1"/>
          </p:nvPr>
        </p:nvSpPr>
        <p:spPr>
          <a:xfrm>
            <a:off x="510489" y="2272553"/>
            <a:ext cx="7228043" cy="301314"/>
          </a:xfrm>
          <a:prstGeom prst="rect">
            <a:avLst/>
          </a:prstGeom>
        </p:spPr>
        <p:txBody>
          <a:bodyPr/>
          <a:lstStyle>
            <a:lvl1pPr>
              <a:defRPr lang="es-ES_tradnl" sz="1100" kern="1200" dirty="0" smtClean="0">
                <a:solidFill>
                  <a:schemeClr val="bg1">
                    <a:lumMod val="50000"/>
                  </a:schemeClr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lvl="0"/>
            <a:r>
              <a:rPr lang="es-ES_tradnl" dirty="0" err="1"/>
              <a:t>Click</a:t>
            </a:r>
            <a:r>
              <a:rPr lang="es-ES_tradnl" dirty="0"/>
              <a:t> to </a:t>
            </a:r>
            <a:r>
              <a:rPr lang="es-ES_tradnl" dirty="0" err="1"/>
              <a:t>modify</a:t>
            </a:r>
            <a:r>
              <a:rPr lang="es-ES_tradnl" dirty="0"/>
              <a:t>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text</a:t>
            </a:r>
            <a:r>
              <a:rPr lang="es-ES_tradnl" dirty="0"/>
              <a:t> </a:t>
            </a:r>
            <a:r>
              <a:rPr lang="es-ES_tradnl" dirty="0" err="1"/>
              <a:t>style</a:t>
            </a:r>
            <a:r>
              <a:rPr lang="es-ES_tradnl" dirty="0"/>
              <a:t> of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pattern</a:t>
            </a:r>
            <a:r>
              <a:rPr lang="es-ES_tradnl" dirty="0"/>
              <a:t>.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.Title and Subtitle Slide +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5"/>
          <p:cNvSpPr txBox="1"/>
          <p:nvPr userDrawn="1"/>
        </p:nvSpPr>
        <p:spPr>
          <a:xfrm>
            <a:off x="632494" y="6493466"/>
            <a:ext cx="722173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800" dirty="0">
                <a:solidFill>
                  <a:srgbClr val="888888"/>
                </a:solidFill>
                <a:latin typeface="Arial"/>
                <a:cs typeface="Arial"/>
              </a:rPr>
              <a:t>Page </a:t>
            </a:r>
            <a:fld id="{B208E919-3E8E-1A48-A613-1AF55E12D81E}" type="slidenum">
              <a:rPr lang="es-ES" sz="800" smtClean="0">
                <a:solidFill>
                  <a:srgbClr val="888888"/>
                </a:solidFill>
                <a:latin typeface="Arial"/>
                <a:cs typeface="Arial"/>
              </a:rPr>
              <a:pPr marL="12700">
                <a:lnSpc>
                  <a:spcPct val="100000"/>
                </a:lnSpc>
                <a:spcBef>
                  <a:spcPts val="100"/>
                </a:spcBef>
              </a:pPr>
              <a:t>‹#›</a:t>
            </a:fld>
            <a:endParaRPr sz="800" dirty="0">
              <a:latin typeface="Arial"/>
              <a:cs typeface="Arial"/>
            </a:endParaRPr>
          </a:p>
        </p:txBody>
      </p:sp>
      <p:pic>
        <p:nvPicPr>
          <p:cNvPr id="9" name="Imagen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0983" y="6413604"/>
            <a:ext cx="881417" cy="202413"/>
          </a:xfrm>
          <a:prstGeom prst="rect">
            <a:avLst/>
          </a:prstGeom>
        </p:spPr>
      </p:pic>
      <p:sp>
        <p:nvSpPr>
          <p:cNvPr id="10" name="Marcador de texto 23"/>
          <p:cNvSpPr>
            <a:spLocks noGrp="1"/>
          </p:cNvSpPr>
          <p:nvPr>
            <p:ph type="body" sz="quarter" idx="11" hasCustomPrompt="1"/>
          </p:nvPr>
        </p:nvSpPr>
        <p:spPr>
          <a:xfrm>
            <a:off x="508000" y="990600"/>
            <a:ext cx="7250545" cy="310668"/>
          </a:xfrm>
          <a:prstGeom prst="rect">
            <a:avLst/>
          </a:prstGeom>
        </p:spPr>
        <p:txBody>
          <a:bodyPr/>
          <a:lstStyle>
            <a:lvl1pPr>
              <a:defRPr lang="es-ES_tradnl" sz="1600" b="1" dirty="0" smtClean="0">
                <a:solidFill>
                  <a:srgbClr val="FF6F4A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lvl="0"/>
            <a:r>
              <a:rPr lang="es-ES_tradnl" dirty="0" err="1"/>
              <a:t>Click</a:t>
            </a:r>
            <a:r>
              <a:rPr lang="es-ES_tradnl" dirty="0"/>
              <a:t> to </a:t>
            </a:r>
            <a:r>
              <a:rPr lang="es-ES_tradnl" dirty="0" err="1"/>
              <a:t>modify</a:t>
            </a:r>
            <a:r>
              <a:rPr lang="es-ES_tradnl" dirty="0"/>
              <a:t>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text</a:t>
            </a:r>
            <a:r>
              <a:rPr lang="es-ES_tradnl" dirty="0"/>
              <a:t> </a:t>
            </a:r>
            <a:r>
              <a:rPr lang="es-ES_tradnl" dirty="0" err="1"/>
              <a:t>style</a:t>
            </a:r>
            <a:r>
              <a:rPr lang="es-ES_tradnl" dirty="0"/>
              <a:t> of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pattern</a:t>
            </a:r>
            <a:r>
              <a:rPr lang="es-ES_tradnl" dirty="0"/>
              <a:t>.</a:t>
            </a:r>
          </a:p>
        </p:txBody>
      </p:sp>
      <p:sp>
        <p:nvSpPr>
          <p:cNvPr id="11" name="Marcador de texto 23"/>
          <p:cNvSpPr>
            <a:spLocks noGrp="1"/>
          </p:cNvSpPr>
          <p:nvPr>
            <p:ph type="body" sz="quarter" idx="12" hasCustomPrompt="1"/>
          </p:nvPr>
        </p:nvSpPr>
        <p:spPr>
          <a:xfrm>
            <a:off x="508000" y="1254897"/>
            <a:ext cx="7250545" cy="310668"/>
          </a:xfrm>
          <a:prstGeom prst="rect">
            <a:avLst/>
          </a:prstGeom>
        </p:spPr>
        <p:txBody>
          <a:bodyPr/>
          <a:lstStyle>
            <a:lvl1pPr>
              <a:defRPr lang="es-ES_tradnl" sz="1200" b="1" dirty="0" smtClean="0">
                <a:solidFill>
                  <a:srgbClr val="FF6F4A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lvl="0"/>
            <a:r>
              <a:rPr lang="es-ES_tradnl" dirty="0"/>
              <a:t>- </a:t>
            </a:r>
            <a:r>
              <a:rPr lang="es-ES_tradnl" dirty="0" err="1"/>
              <a:t>Click</a:t>
            </a:r>
            <a:r>
              <a:rPr lang="es-ES_tradnl" dirty="0"/>
              <a:t> to </a:t>
            </a:r>
            <a:r>
              <a:rPr lang="es-ES_tradnl" dirty="0" err="1"/>
              <a:t>modify</a:t>
            </a:r>
            <a:r>
              <a:rPr lang="es-ES_tradnl" dirty="0"/>
              <a:t>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text</a:t>
            </a:r>
            <a:r>
              <a:rPr lang="es-ES_tradnl" dirty="0"/>
              <a:t> </a:t>
            </a:r>
            <a:r>
              <a:rPr lang="es-ES_tradnl" dirty="0" err="1"/>
              <a:t>style</a:t>
            </a:r>
            <a:r>
              <a:rPr lang="es-ES_tradnl" dirty="0"/>
              <a:t> of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pattern</a:t>
            </a:r>
            <a:r>
              <a:rPr lang="es-ES_tradnl" dirty="0"/>
              <a:t>.</a:t>
            </a:r>
          </a:p>
        </p:txBody>
      </p:sp>
      <p:sp>
        <p:nvSpPr>
          <p:cNvPr id="12" name="object 2"/>
          <p:cNvSpPr/>
          <p:nvPr userDrawn="1"/>
        </p:nvSpPr>
        <p:spPr>
          <a:xfrm>
            <a:off x="604445" y="1607130"/>
            <a:ext cx="7183830" cy="289935"/>
          </a:xfrm>
          <a:custGeom>
            <a:avLst/>
            <a:gdLst/>
            <a:ahLst/>
            <a:cxnLst/>
            <a:rect l="l" t="t" r="r" b="b"/>
            <a:pathLst>
              <a:path w="8064500">
                <a:moveTo>
                  <a:pt x="0" y="0"/>
                </a:moveTo>
                <a:lnTo>
                  <a:pt x="8063992" y="0"/>
                </a:lnTo>
              </a:path>
            </a:pathLst>
          </a:custGeom>
          <a:ln w="8999">
            <a:solidFill>
              <a:srgbClr val="CDCFD2"/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13" name="Rectángulo 12"/>
          <p:cNvSpPr/>
          <p:nvPr userDrawn="1"/>
        </p:nvSpPr>
        <p:spPr>
          <a:xfrm>
            <a:off x="8148638" y="0"/>
            <a:ext cx="4043362" cy="6858000"/>
          </a:xfrm>
          <a:prstGeom prst="rect">
            <a:avLst/>
          </a:prstGeom>
          <a:solidFill>
            <a:srgbClr val="FF6F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4" name="Marcador de texto 23"/>
          <p:cNvSpPr>
            <a:spLocks noGrp="1"/>
          </p:cNvSpPr>
          <p:nvPr>
            <p:ph type="body" sz="quarter" idx="14" hasCustomPrompt="1"/>
          </p:nvPr>
        </p:nvSpPr>
        <p:spPr>
          <a:xfrm>
            <a:off x="510490" y="1909482"/>
            <a:ext cx="7228043" cy="257985"/>
          </a:xfrm>
          <a:prstGeom prst="rect">
            <a:avLst/>
          </a:prstGeom>
        </p:spPr>
        <p:txBody>
          <a:bodyPr/>
          <a:lstStyle>
            <a:lvl1pPr>
              <a:defRPr lang="es-ES_tradnl" sz="1200" b="1" kern="1200" dirty="0" err="1" smtClean="0">
                <a:solidFill>
                  <a:srgbClr val="382F2D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lvl="0"/>
            <a:r>
              <a:rPr lang="es-ES_tradnl" dirty="0" err="1"/>
              <a:t>Click</a:t>
            </a:r>
            <a:r>
              <a:rPr lang="es-ES_tradnl" dirty="0"/>
              <a:t> to </a:t>
            </a:r>
            <a:r>
              <a:rPr lang="es-ES_tradnl" dirty="0" err="1"/>
              <a:t>modify</a:t>
            </a:r>
            <a:r>
              <a:rPr lang="es-ES_tradnl" dirty="0"/>
              <a:t>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text</a:t>
            </a:r>
            <a:r>
              <a:rPr lang="es-ES_tradnl" dirty="0"/>
              <a:t> </a:t>
            </a:r>
            <a:r>
              <a:rPr lang="es-ES_tradnl" dirty="0" err="1"/>
              <a:t>style</a:t>
            </a:r>
            <a:r>
              <a:rPr lang="es-ES_tradnl" dirty="0"/>
              <a:t> of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pattern</a:t>
            </a:r>
            <a:r>
              <a:rPr lang="es-ES_tradnl" dirty="0"/>
              <a:t>.</a:t>
            </a:r>
          </a:p>
        </p:txBody>
      </p:sp>
      <p:sp>
        <p:nvSpPr>
          <p:cNvPr id="15" name="Marcador de texto 23"/>
          <p:cNvSpPr>
            <a:spLocks noGrp="1"/>
          </p:cNvSpPr>
          <p:nvPr>
            <p:ph type="body" sz="quarter" idx="15" hasCustomPrompt="1"/>
          </p:nvPr>
        </p:nvSpPr>
        <p:spPr>
          <a:xfrm>
            <a:off x="510489" y="2272553"/>
            <a:ext cx="7228043" cy="301314"/>
          </a:xfrm>
          <a:prstGeom prst="rect">
            <a:avLst/>
          </a:prstGeom>
        </p:spPr>
        <p:txBody>
          <a:bodyPr/>
          <a:lstStyle>
            <a:lvl1pPr>
              <a:defRPr lang="es-ES_tradnl" sz="1100" kern="1200" dirty="0" smtClean="0">
                <a:solidFill>
                  <a:schemeClr val="bg1">
                    <a:lumMod val="50000"/>
                  </a:schemeClr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lvl="0"/>
            <a:r>
              <a:rPr lang="es-ES_tradnl" dirty="0" err="1"/>
              <a:t>Click</a:t>
            </a:r>
            <a:r>
              <a:rPr lang="es-ES_tradnl" dirty="0"/>
              <a:t> to </a:t>
            </a:r>
            <a:r>
              <a:rPr lang="es-ES_tradnl" dirty="0" err="1"/>
              <a:t>modify</a:t>
            </a:r>
            <a:r>
              <a:rPr lang="es-ES_tradnl" dirty="0"/>
              <a:t>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text</a:t>
            </a:r>
            <a:r>
              <a:rPr lang="es-ES_tradnl" dirty="0"/>
              <a:t> </a:t>
            </a:r>
            <a:r>
              <a:rPr lang="es-ES_tradnl" dirty="0" err="1"/>
              <a:t>style</a:t>
            </a:r>
            <a:r>
              <a:rPr lang="es-ES_tradnl" dirty="0"/>
              <a:t> of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pattern</a:t>
            </a:r>
            <a:r>
              <a:rPr lang="es-ES_tradnl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1350963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.Title Slide + bloc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 userDrawn="1"/>
        </p:nvSpPr>
        <p:spPr>
          <a:xfrm>
            <a:off x="0" y="0"/>
            <a:ext cx="4043362" cy="6858000"/>
          </a:xfrm>
          <a:prstGeom prst="rect">
            <a:avLst/>
          </a:prstGeom>
          <a:solidFill>
            <a:srgbClr val="FF6F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7" name="Imagen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0983" y="6413604"/>
            <a:ext cx="881417" cy="202413"/>
          </a:xfrm>
          <a:prstGeom prst="rect">
            <a:avLst/>
          </a:prstGeom>
        </p:spPr>
      </p:pic>
      <p:sp>
        <p:nvSpPr>
          <p:cNvPr id="9" name="Marcador de texto 23"/>
          <p:cNvSpPr>
            <a:spLocks noGrp="1"/>
          </p:cNvSpPr>
          <p:nvPr>
            <p:ph type="body" sz="quarter" idx="11" hasCustomPrompt="1"/>
          </p:nvPr>
        </p:nvSpPr>
        <p:spPr>
          <a:xfrm>
            <a:off x="4289587" y="990600"/>
            <a:ext cx="7264400" cy="242455"/>
          </a:xfrm>
          <a:prstGeom prst="rect">
            <a:avLst/>
          </a:prstGeom>
        </p:spPr>
        <p:txBody>
          <a:bodyPr/>
          <a:lstStyle>
            <a:lvl1pPr>
              <a:defRPr lang="es-ES_tradnl" sz="1600" b="1" dirty="0" smtClean="0">
                <a:solidFill>
                  <a:srgbClr val="FF6F4A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lvl="0"/>
            <a:r>
              <a:rPr lang="es-ES_tradnl" dirty="0" err="1"/>
              <a:t>Click</a:t>
            </a:r>
            <a:r>
              <a:rPr lang="es-ES_tradnl" dirty="0"/>
              <a:t> to </a:t>
            </a:r>
            <a:r>
              <a:rPr lang="es-ES_tradnl" dirty="0" err="1"/>
              <a:t>modify</a:t>
            </a:r>
            <a:r>
              <a:rPr lang="es-ES_tradnl" dirty="0"/>
              <a:t>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text</a:t>
            </a:r>
            <a:r>
              <a:rPr lang="es-ES_tradnl" dirty="0"/>
              <a:t> </a:t>
            </a:r>
            <a:r>
              <a:rPr lang="es-ES_tradnl" dirty="0" err="1"/>
              <a:t>style</a:t>
            </a:r>
            <a:r>
              <a:rPr lang="es-ES_tradnl" dirty="0"/>
              <a:t> of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pattern</a:t>
            </a:r>
            <a:r>
              <a:rPr lang="es-ES_tradnl" dirty="0"/>
              <a:t>.</a:t>
            </a:r>
          </a:p>
        </p:txBody>
      </p:sp>
      <p:sp>
        <p:nvSpPr>
          <p:cNvPr id="10" name="object 2"/>
          <p:cNvSpPr/>
          <p:nvPr userDrawn="1"/>
        </p:nvSpPr>
        <p:spPr>
          <a:xfrm>
            <a:off x="4386032" y="1357748"/>
            <a:ext cx="7174597" cy="221674"/>
          </a:xfrm>
          <a:custGeom>
            <a:avLst/>
            <a:gdLst/>
            <a:ahLst/>
            <a:cxnLst/>
            <a:rect l="l" t="t" r="r" b="b"/>
            <a:pathLst>
              <a:path w="8064500">
                <a:moveTo>
                  <a:pt x="0" y="0"/>
                </a:moveTo>
                <a:lnTo>
                  <a:pt x="8063992" y="0"/>
                </a:lnTo>
              </a:path>
            </a:pathLst>
          </a:custGeom>
          <a:ln w="8999">
            <a:solidFill>
              <a:srgbClr val="CDCFD2"/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6" name="Marcador de texto 23"/>
          <p:cNvSpPr>
            <a:spLocks noGrp="1"/>
          </p:cNvSpPr>
          <p:nvPr>
            <p:ph type="body" sz="quarter" idx="14" hasCustomPrompt="1"/>
          </p:nvPr>
        </p:nvSpPr>
        <p:spPr>
          <a:xfrm>
            <a:off x="4286623" y="1909482"/>
            <a:ext cx="7277848" cy="300318"/>
          </a:xfrm>
          <a:prstGeom prst="rect">
            <a:avLst/>
          </a:prstGeom>
        </p:spPr>
        <p:txBody>
          <a:bodyPr/>
          <a:lstStyle>
            <a:lvl1pPr>
              <a:defRPr lang="es-ES_tradnl" sz="1200" b="1" kern="1200" dirty="0" err="1" smtClean="0">
                <a:solidFill>
                  <a:srgbClr val="382F2D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lvl="0"/>
            <a:r>
              <a:rPr lang="es-ES_tradnl" dirty="0" err="1"/>
              <a:t>Click</a:t>
            </a:r>
            <a:r>
              <a:rPr lang="es-ES_tradnl" dirty="0"/>
              <a:t> to </a:t>
            </a:r>
            <a:r>
              <a:rPr lang="es-ES_tradnl" dirty="0" err="1"/>
              <a:t>modify</a:t>
            </a:r>
            <a:r>
              <a:rPr lang="es-ES_tradnl" dirty="0"/>
              <a:t>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text</a:t>
            </a:r>
            <a:r>
              <a:rPr lang="es-ES_tradnl" dirty="0"/>
              <a:t> </a:t>
            </a:r>
            <a:r>
              <a:rPr lang="es-ES_tradnl" dirty="0" err="1"/>
              <a:t>style</a:t>
            </a:r>
            <a:r>
              <a:rPr lang="es-ES_tradnl" dirty="0"/>
              <a:t> of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pattern</a:t>
            </a:r>
            <a:r>
              <a:rPr lang="es-ES_tradnl" dirty="0"/>
              <a:t>.</a:t>
            </a:r>
          </a:p>
        </p:txBody>
      </p:sp>
      <p:sp>
        <p:nvSpPr>
          <p:cNvPr id="8" name="Marcador de texto 23"/>
          <p:cNvSpPr>
            <a:spLocks noGrp="1"/>
          </p:cNvSpPr>
          <p:nvPr>
            <p:ph type="body" sz="quarter" idx="15" hasCustomPrompt="1"/>
          </p:nvPr>
        </p:nvSpPr>
        <p:spPr>
          <a:xfrm>
            <a:off x="4286623" y="2272553"/>
            <a:ext cx="7277848" cy="300318"/>
          </a:xfrm>
          <a:prstGeom prst="rect">
            <a:avLst/>
          </a:prstGeom>
        </p:spPr>
        <p:txBody>
          <a:bodyPr/>
          <a:lstStyle>
            <a:lvl1pPr>
              <a:defRPr lang="es-ES_tradnl" sz="1100" kern="1200" dirty="0" smtClean="0">
                <a:solidFill>
                  <a:schemeClr val="bg1">
                    <a:lumMod val="50000"/>
                  </a:schemeClr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lvl="0"/>
            <a:r>
              <a:rPr lang="es-ES_tradnl" dirty="0" err="1"/>
              <a:t>Click</a:t>
            </a:r>
            <a:r>
              <a:rPr lang="es-ES_tradnl" dirty="0"/>
              <a:t> to </a:t>
            </a:r>
            <a:r>
              <a:rPr lang="es-ES_tradnl" dirty="0" err="1"/>
              <a:t>modify</a:t>
            </a:r>
            <a:r>
              <a:rPr lang="es-ES_tradnl" dirty="0"/>
              <a:t>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text</a:t>
            </a:r>
            <a:r>
              <a:rPr lang="es-ES_tradnl" dirty="0"/>
              <a:t> </a:t>
            </a:r>
            <a:r>
              <a:rPr lang="es-ES_tradnl" dirty="0" err="1"/>
              <a:t>style</a:t>
            </a:r>
            <a:r>
              <a:rPr lang="es-ES_tradnl" dirty="0"/>
              <a:t> of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pattern</a:t>
            </a:r>
            <a:r>
              <a:rPr lang="es-ES_tradnl" dirty="0"/>
              <a:t>.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.Title and Subtitle Slide +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 userDrawn="1"/>
        </p:nvSpPr>
        <p:spPr>
          <a:xfrm>
            <a:off x="0" y="0"/>
            <a:ext cx="4043362" cy="6858000"/>
          </a:xfrm>
          <a:prstGeom prst="rect">
            <a:avLst/>
          </a:prstGeom>
          <a:solidFill>
            <a:srgbClr val="FF6F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7" name="Imagen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0983" y="6413604"/>
            <a:ext cx="881417" cy="202413"/>
          </a:xfrm>
          <a:prstGeom prst="rect">
            <a:avLst/>
          </a:prstGeom>
        </p:spPr>
      </p:pic>
      <p:sp>
        <p:nvSpPr>
          <p:cNvPr id="23" name="Marcador de texto 23"/>
          <p:cNvSpPr>
            <a:spLocks noGrp="1"/>
          </p:cNvSpPr>
          <p:nvPr>
            <p:ph type="body" sz="quarter" idx="11" hasCustomPrompt="1"/>
          </p:nvPr>
        </p:nvSpPr>
        <p:spPr>
          <a:xfrm>
            <a:off x="4293190" y="990600"/>
            <a:ext cx="7250545" cy="310668"/>
          </a:xfrm>
          <a:prstGeom prst="rect">
            <a:avLst/>
          </a:prstGeom>
        </p:spPr>
        <p:txBody>
          <a:bodyPr/>
          <a:lstStyle>
            <a:lvl1pPr>
              <a:defRPr lang="es-ES_tradnl" sz="1600" b="1" dirty="0" smtClean="0">
                <a:solidFill>
                  <a:srgbClr val="FF6F4A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lvl="0"/>
            <a:r>
              <a:rPr lang="es-ES_tradnl" dirty="0" err="1"/>
              <a:t>Click</a:t>
            </a:r>
            <a:r>
              <a:rPr lang="es-ES_tradnl" dirty="0"/>
              <a:t> to </a:t>
            </a:r>
            <a:r>
              <a:rPr lang="es-ES_tradnl" dirty="0" err="1"/>
              <a:t>modify</a:t>
            </a:r>
            <a:r>
              <a:rPr lang="es-ES_tradnl" dirty="0"/>
              <a:t>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text</a:t>
            </a:r>
            <a:r>
              <a:rPr lang="es-ES_tradnl" dirty="0"/>
              <a:t> </a:t>
            </a:r>
            <a:r>
              <a:rPr lang="es-ES_tradnl" dirty="0" err="1"/>
              <a:t>style</a:t>
            </a:r>
            <a:r>
              <a:rPr lang="es-ES_tradnl" dirty="0"/>
              <a:t> of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pattern</a:t>
            </a:r>
            <a:r>
              <a:rPr lang="es-ES_tradnl" dirty="0"/>
              <a:t>.</a:t>
            </a:r>
          </a:p>
        </p:txBody>
      </p:sp>
      <p:sp>
        <p:nvSpPr>
          <p:cNvPr id="24" name="Marcador de texto 23"/>
          <p:cNvSpPr>
            <a:spLocks noGrp="1"/>
          </p:cNvSpPr>
          <p:nvPr>
            <p:ph type="body" sz="quarter" idx="12" hasCustomPrompt="1"/>
          </p:nvPr>
        </p:nvSpPr>
        <p:spPr>
          <a:xfrm>
            <a:off x="4293190" y="1254897"/>
            <a:ext cx="7250545" cy="310668"/>
          </a:xfrm>
          <a:prstGeom prst="rect">
            <a:avLst/>
          </a:prstGeom>
        </p:spPr>
        <p:txBody>
          <a:bodyPr/>
          <a:lstStyle>
            <a:lvl1pPr>
              <a:defRPr lang="es-ES_tradnl" sz="1200" b="1" dirty="0" smtClean="0">
                <a:solidFill>
                  <a:srgbClr val="FF6F4A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lvl="0"/>
            <a:r>
              <a:rPr lang="es-ES_tradnl" dirty="0"/>
              <a:t>- </a:t>
            </a:r>
            <a:r>
              <a:rPr lang="es-ES_tradnl" dirty="0" err="1"/>
              <a:t>Click</a:t>
            </a:r>
            <a:r>
              <a:rPr lang="es-ES_tradnl" dirty="0"/>
              <a:t> to </a:t>
            </a:r>
            <a:r>
              <a:rPr lang="es-ES_tradnl" dirty="0" err="1"/>
              <a:t>modify</a:t>
            </a:r>
            <a:r>
              <a:rPr lang="es-ES_tradnl" dirty="0"/>
              <a:t>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text</a:t>
            </a:r>
            <a:r>
              <a:rPr lang="es-ES_tradnl" dirty="0"/>
              <a:t> </a:t>
            </a:r>
            <a:r>
              <a:rPr lang="es-ES_tradnl" dirty="0" err="1"/>
              <a:t>style</a:t>
            </a:r>
            <a:r>
              <a:rPr lang="es-ES_tradnl" dirty="0"/>
              <a:t> of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pattern</a:t>
            </a:r>
            <a:r>
              <a:rPr lang="es-ES_tradnl" dirty="0"/>
              <a:t>.</a:t>
            </a:r>
          </a:p>
        </p:txBody>
      </p:sp>
      <p:sp>
        <p:nvSpPr>
          <p:cNvPr id="25" name="object 2"/>
          <p:cNvSpPr/>
          <p:nvPr userDrawn="1"/>
        </p:nvSpPr>
        <p:spPr>
          <a:xfrm>
            <a:off x="4389635" y="1607130"/>
            <a:ext cx="7183830" cy="289935"/>
          </a:xfrm>
          <a:custGeom>
            <a:avLst/>
            <a:gdLst/>
            <a:ahLst/>
            <a:cxnLst/>
            <a:rect l="l" t="t" r="r" b="b"/>
            <a:pathLst>
              <a:path w="8064500">
                <a:moveTo>
                  <a:pt x="0" y="0"/>
                </a:moveTo>
                <a:lnTo>
                  <a:pt x="8063992" y="0"/>
                </a:lnTo>
              </a:path>
            </a:pathLst>
          </a:custGeom>
          <a:ln w="8999">
            <a:solidFill>
              <a:srgbClr val="CDCFD2"/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26" name="Marcador de texto 23"/>
          <p:cNvSpPr>
            <a:spLocks noGrp="1"/>
          </p:cNvSpPr>
          <p:nvPr>
            <p:ph type="body" sz="quarter" idx="14" hasCustomPrompt="1"/>
          </p:nvPr>
        </p:nvSpPr>
        <p:spPr>
          <a:xfrm>
            <a:off x="4295680" y="1909482"/>
            <a:ext cx="7228043" cy="257985"/>
          </a:xfrm>
          <a:prstGeom prst="rect">
            <a:avLst/>
          </a:prstGeom>
        </p:spPr>
        <p:txBody>
          <a:bodyPr/>
          <a:lstStyle>
            <a:lvl1pPr>
              <a:defRPr lang="es-ES_tradnl" sz="1200" b="1" kern="1200" dirty="0" err="1" smtClean="0">
                <a:solidFill>
                  <a:srgbClr val="382F2D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lvl="0"/>
            <a:r>
              <a:rPr lang="es-ES_tradnl" dirty="0" err="1"/>
              <a:t>Click</a:t>
            </a:r>
            <a:r>
              <a:rPr lang="es-ES_tradnl" dirty="0"/>
              <a:t> to </a:t>
            </a:r>
            <a:r>
              <a:rPr lang="es-ES_tradnl" dirty="0" err="1"/>
              <a:t>modify</a:t>
            </a:r>
            <a:r>
              <a:rPr lang="es-ES_tradnl" dirty="0"/>
              <a:t>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text</a:t>
            </a:r>
            <a:r>
              <a:rPr lang="es-ES_tradnl" dirty="0"/>
              <a:t> </a:t>
            </a:r>
            <a:r>
              <a:rPr lang="es-ES_tradnl" dirty="0" err="1"/>
              <a:t>style</a:t>
            </a:r>
            <a:r>
              <a:rPr lang="es-ES_tradnl" dirty="0"/>
              <a:t> of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pattern</a:t>
            </a:r>
            <a:r>
              <a:rPr lang="es-ES_tradnl" dirty="0"/>
              <a:t>.</a:t>
            </a:r>
          </a:p>
        </p:txBody>
      </p:sp>
      <p:sp>
        <p:nvSpPr>
          <p:cNvPr id="27" name="Marcador de texto 23"/>
          <p:cNvSpPr>
            <a:spLocks noGrp="1"/>
          </p:cNvSpPr>
          <p:nvPr>
            <p:ph type="body" sz="quarter" idx="17" hasCustomPrompt="1"/>
          </p:nvPr>
        </p:nvSpPr>
        <p:spPr>
          <a:xfrm>
            <a:off x="4295679" y="2272553"/>
            <a:ext cx="7228043" cy="301314"/>
          </a:xfrm>
          <a:prstGeom prst="rect">
            <a:avLst/>
          </a:prstGeom>
        </p:spPr>
        <p:txBody>
          <a:bodyPr/>
          <a:lstStyle>
            <a:lvl1pPr>
              <a:defRPr lang="es-ES_tradnl" sz="1100" kern="1200" dirty="0" smtClean="0">
                <a:solidFill>
                  <a:schemeClr val="bg1">
                    <a:lumMod val="50000"/>
                  </a:schemeClr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lvl="0"/>
            <a:r>
              <a:rPr lang="es-ES_tradnl" dirty="0" err="1"/>
              <a:t>Click</a:t>
            </a:r>
            <a:r>
              <a:rPr lang="es-ES_tradnl" dirty="0"/>
              <a:t> to </a:t>
            </a:r>
            <a:r>
              <a:rPr lang="es-ES_tradnl" dirty="0" err="1"/>
              <a:t>modify</a:t>
            </a:r>
            <a:r>
              <a:rPr lang="es-ES_tradnl" dirty="0"/>
              <a:t>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text</a:t>
            </a:r>
            <a:r>
              <a:rPr lang="es-ES_tradnl" dirty="0"/>
              <a:t> </a:t>
            </a:r>
            <a:r>
              <a:rPr lang="es-ES_tradnl" dirty="0" err="1"/>
              <a:t>style</a:t>
            </a:r>
            <a:r>
              <a:rPr lang="es-ES_tradnl" dirty="0"/>
              <a:t> of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pattern</a:t>
            </a:r>
            <a:r>
              <a:rPr lang="es-ES_tradnl" dirty="0"/>
              <a:t>.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.Title Slid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0983" y="6413604"/>
            <a:ext cx="881417" cy="202413"/>
          </a:xfrm>
          <a:prstGeom prst="rect">
            <a:avLst/>
          </a:prstGeom>
        </p:spPr>
      </p:pic>
      <p:sp>
        <p:nvSpPr>
          <p:cNvPr id="9" name="Marcador de imagen 1"/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4008438" cy="6858000"/>
          </a:xfrm>
          <a:prstGeom prst="rect">
            <a:avLst/>
          </a:prstGeom>
          <a:noFill/>
        </p:spPr>
      </p:sp>
      <p:sp>
        <p:nvSpPr>
          <p:cNvPr id="11" name="Marcador de texto 23"/>
          <p:cNvSpPr>
            <a:spLocks noGrp="1"/>
          </p:cNvSpPr>
          <p:nvPr>
            <p:ph type="body" sz="quarter" idx="11" hasCustomPrompt="1"/>
          </p:nvPr>
        </p:nvSpPr>
        <p:spPr>
          <a:xfrm>
            <a:off x="4289587" y="990600"/>
            <a:ext cx="7264400" cy="242455"/>
          </a:xfrm>
          <a:prstGeom prst="rect">
            <a:avLst/>
          </a:prstGeom>
        </p:spPr>
        <p:txBody>
          <a:bodyPr/>
          <a:lstStyle>
            <a:lvl1pPr>
              <a:defRPr lang="es-ES_tradnl" sz="1600" b="1" dirty="0" smtClean="0">
                <a:solidFill>
                  <a:srgbClr val="FF6F4A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lvl="0"/>
            <a:r>
              <a:rPr lang="es-ES_tradnl" dirty="0" err="1"/>
              <a:t>Click</a:t>
            </a:r>
            <a:r>
              <a:rPr lang="es-ES_tradnl" dirty="0"/>
              <a:t> to </a:t>
            </a:r>
            <a:r>
              <a:rPr lang="es-ES_tradnl" dirty="0" err="1"/>
              <a:t>modify</a:t>
            </a:r>
            <a:r>
              <a:rPr lang="es-ES_tradnl" dirty="0"/>
              <a:t>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text</a:t>
            </a:r>
            <a:r>
              <a:rPr lang="es-ES_tradnl" dirty="0"/>
              <a:t> </a:t>
            </a:r>
            <a:r>
              <a:rPr lang="es-ES_tradnl" dirty="0" err="1"/>
              <a:t>style</a:t>
            </a:r>
            <a:r>
              <a:rPr lang="es-ES_tradnl" dirty="0"/>
              <a:t> of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pattern</a:t>
            </a:r>
            <a:r>
              <a:rPr lang="es-ES_tradnl" dirty="0"/>
              <a:t>.</a:t>
            </a:r>
          </a:p>
        </p:txBody>
      </p:sp>
      <p:sp>
        <p:nvSpPr>
          <p:cNvPr id="12" name="object 2"/>
          <p:cNvSpPr/>
          <p:nvPr userDrawn="1"/>
        </p:nvSpPr>
        <p:spPr>
          <a:xfrm>
            <a:off x="4386032" y="1357748"/>
            <a:ext cx="7174597" cy="221674"/>
          </a:xfrm>
          <a:custGeom>
            <a:avLst/>
            <a:gdLst/>
            <a:ahLst/>
            <a:cxnLst/>
            <a:rect l="l" t="t" r="r" b="b"/>
            <a:pathLst>
              <a:path w="8064500">
                <a:moveTo>
                  <a:pt x="0" y="0"/>
                </a:moveTo>
                <a:lnTo>
                  <a:pt x="8063992" y="0"/>
                </a:lnTo>
              </a:path>
            </a:pathLst>
          </a:custGeom>
          <a:ln w="8999">
            <a:solidFill>
              <a:srgbClr val="CDCFD2"/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13" name="Marcador de texto 23"/>
          <p:cNvSpPr>
            <a:spLocks noGrp="1"/>
          </p:cNvSpPr>
          <p:nvPr>
            <p:ph type="body" sz="quarter" idx="15" hasCustomPrompt="1"/>
          </p:nvPr>
        </p:nvSpPr>
        <p:spPr>
          <a:xfrm>
            <a:off x="4286623" y="1909482"/>
            <a:ext cx="7277848" cy="300318"/>
          </a:xfrm>
          <a:prstGeom prst="rect">
            <a:avLst/>
          </a:prstGeom>
        </p:spPr>
        <p:txBody>
          <a:bodyPr/>
          <a:lstStyle>
            <a:lvl1pPr>
              <a:defRPr lang="es-ES_tradnl" sz="1200" b="1" kern="1200" dirty="0" err="1" smtClean="0">
                <a:solidFill>
                  <a:srgbClr val="382F2D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lvl="0"/>
            <a:r>
              <a:rPr lang="es-ES_tradnl" dirty="0" err="1"/>
              <a:t>Click</a:t>
            </a:r>
            <a:r>
              <a:rPr lang="es-ES_tradnl" dirty="0"/>
              <a:t> to </a:t>
            </a:r>
            <a:r>
              <a:rPr lang="es-ES_tradnl" dirty="0" err="1"/>
              <a:t>modify</a:t>
            </a:r>
            <a:r>
              <a:rPr lang="es-ES_tradnl" dirty="0"/>
              <a:t>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text</a:t>
            </a:r>
            <a:r>
              <a:rPr lang="es-ES_tradnl" dirty="0"/>
              <a:t> </a:t>
            </a:r>
            <a:r>
              <a:rPr lang="es-ES_tradnl" dirty="0" err="1"/>
              <a:t>style</a:t>
            </a:r>
            <a:r>
              <a:rPr lang="es-ES_tradnl" dirty="0"/>
              <a:t> of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pattern</a:t>
            </a:r>
            <a:r>
              <a:rPr lang="es-ES_tradnl" dirty="0"/>
              <a:t>.</a:t>
            </a:r>
          </a:p>
        </p:txBody>
      </p:sp>
      <p:sp>
        <p:nvSpPr>
          <p:cNvPr id="14" name="Marcador de texto 23"/>
          <p:cNvSpPr>
            <a:spLocks noGrp="1"/>
          </p:cNvSpPr>
          <p:nvPr>
            <p:ph type="body" sz="quarter" idx="16" hasCustomPrompt="1"/>
          </p:nvPr>
        </p:nvSpPr>
        <p:spPr>
          <a:xfrm>
            <a:off x="4286623" y="2272553"/>
            <a:ext cx="7277848" cy="300318"/>
          </a:xfrm>
          <a:prstGeom prst="rect">
            <a:avLst/>
          </a:prstGeom>
        </p:spPr>
        <p:txBody>
          <a:bodyPr/>
          <a:lstStyle>
            <a:lvl1pPr>
              <a:defRPr lang="es-ES_tradnl" sz="1100" kern="1200" dirty="0" smtClean="0">
                <a:solidFill>
                  <a:schemeClr val="bg1">
                    <a:lumMod val="50000"/>
                  </a:schemeClr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lvl="0"/>
            <a:r>
              <a:rPr lang="es-ES_tradnl" dirty="0" err="1"/>
              <a:t>Click</a:t>
            </a:r>
            <a:r>
              <a:rPr lang="es-ES_tradnl" dirty="0"/>
              <a:t> to </a:t>
            </a:r>
            <a:r>
              <a:rPr lang="es-ES_tradnl" dirty="0" err="1"/>
              <a:t>modify</a:t>
            </a:r>
            <a:r>
              <a:rPr lang="es-ES_tradnl" dirty="0"/>
              <a:t>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text</a:t>
            </a:r>
            <a:r>
              <a:rPr lang="es-ES_tradnl" dirty="0"/>
              <a:t> </a:t>
            </a:r>
            <a:r>
              <a:rPr lang="es-ES_tradnl" dirty="0" err="1"/>
              <a:t>style</a:t>
            </a:r>
            <a:r>
              <a:rPr lang="es-ES_tradnl" dirty="0"/>
              <a:t> of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pattern</a:t>
            </a:r>
            <a:r>
              <a:rPr lang="es-ES_tradnl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705286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.Title and Subtitle Slid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0983" y="6413604"/>
            <a:ext cx="881417" cy="202413"/>
          </a:xfrm>
          <a:prstGeom prst="rect">
            <a:avLst/>
          </a:prstGeom>
        </p:spPr>
      </p:pic>
      <p:sp>
        <p:nvSpPr>
          <p:cNvPr id="4" name="Marcador de imagen 1"/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4008438" cy="6858000"/>
          </a:xfrm>
          <a:prstGeom prst="rect">
            <a:avLst/>
          </a:prstGeom>
          <a:noFill/>
        </p:spPr>
      </p:sp>
      <p:sp>
        <p:nvSpPr>
          <p:cNvPr id="10" name="Marcador de texto 23"/>
          <p:cNvSpPr>
            <a:spLocks noGrp="1"/>
          </p:cNvSpPr>
          <p:nvPr>
            <p:ph type="body" sz="quarter" idx="11" hasCustomPrompt="1"/>
          </p:nvPr>
        </p:nvSpPr>
        <p:spPr>
          <a:xfrm>
            <a:off x="4293190" y="990600"/>
            <a:ext cx="7250545" cy="310668"/>
          </a:xfrm>
          <a:prstGeom prst="rect">
            <a:avLst/>
          </a:prstGeom>
        </p:spPr>
        <p:txBody>
          <a:bodyPr/>
          <a:lstStyle>
            <a:lvl1pPr>
              <a:defRPr lang="es-ES_tradnl" sz="1600" b="1" dirty="0" smtClean="0">
                <a:solidFill>
                  <a:srgbClr val="FF6F4A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lvl="0"/>
            <a:r>
              <a:rPr lang="es-ES_tradnl" dirty="0" err="1"/>
              <a:t>Click</a:t>
            </a:r>
            <a:r>
              <a:rPr lang="es-ES_tradnl" dirty="0"/>
              <a:t> to </a:t>
            </a:r>
            <a:r>
              <a:rPr lang="es-ES_tradnl" dirty="0" err="1"/>
              <a:t>modify</a:t>
            </a:r>
            <a:r>
              <a:rPr lang="es-ES_tradnl" dirty="0"/>
              <a:t>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text</a:t>
            </a:r>
            <a:r>
              <a:rPr lang="es-ES_tradnl" dirty="0"/>
              <a:t> </a:t>
            </a:r>
            <a:r>
              <a:rPr lang="es-ES_tradnl" dirty="0" err="1"/>
              <a:t>style</a:t>
            </a:r>
            <a:r>
              <a:rPr lang="es-ES_tradnl" dirty="0"/>
              <a:t> of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pattern</a:t>
            </a:r>
            <a:r>
              <a:rPr lang="es-ES_tradnl" dirty="0"/>
              <a:t>.</a:t>
            </a:r>
          </a:p>
        </p:txBody>
      </p:sp>
      <p:sp>
        <p:nvSpPr>
          <p:cNvPr id="11" name="Marcador de texto 23"/>
          <p:cNvSpPr>
            <a:spLocks noGrp="1"/>
          </p:cNvSpPr>
          <p:nvPr>
            <p:ph type="body" sz="quarter" idx="12" hasCustomPrompt="1"/>
          </p:nvPr>
        </p:nvSpPr>
        <p:spPr>
          <a:xfrm>
            <a:off x="4293190" y="1254897"/>
            <a:ext cx="7250545" cy="310668"/>
          </a:xfrm>
          <a:prstGeom prst="rect">
            <a:avLst/>
          </a:prstGeom>
        </p:spPr>
        <p:txBody>
          <a:bodyPr/>
          <a:lstStyle>
            <a:lvl1pPr>
              <a:defRPr lang="es-ES_tradnl" sz="1200" b="1" dirty="0" smtClean="0">
                <a:solidFill>
                  <a:srgbClr val="FF6F4A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lvl="0"/>
            <a:r>
              <a:rPr lang="es-ES_tradnl" dirty="0"/>
              <a:t>- </a:t>
            </a:r>
            <a:r>
              <a:rPr lang="es-ES_tradnl" dirty="0" err="1"/>
              <a:t>Click</a:t>
            </a:r>
            <a:r>
              <a:rPr lang="es-ES_tradnl" dirty="0"/>
              <a:t> to </a:t>
            </a:r>
            <a:r>
              <a:rPr lang="es-ES_tradnl" dirty="0" err="1"/>
              <a:t>modify</a:t>
            </a:r>
            <a:r>
              <a:rPr lang="es-ES_tradnl" dirty="0"/>
              <a:t>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text</a:t>
            </a:r>
            <a:r>
              <a:rPr lang="es-ES_tradnl" dirty="0"/>
              <a:t> </a:t>
            </a:r>
            <a:r>
              <a:rPr lang="es-ES_tradnl" dirty="0" err="1"/>
              <a:t>style</a:t>
            </a:r>
            <a:r>
              <a:rPr lang="es-ES_tradnl" dirty="0"/>
              <a:t> of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pattern</a:t>
            </a:r>
            <a:r>
              <a:rPr lang="es-ES_tradnl" dirty="0"/>
              <a:t>.</a:t>
            </a:r>
          </a:p>
        </p:txBody>
      </p:sp>
      <p:sp>
        <p:nvSpPr>
          <p:cNvPr id="12" name="object 2"/>
          <p:cNvSpPr/>
          <p:nvPr userDrawn="1"/>
        </p:nvSpPr>
        <p:spPr>
          <a:xfrm>
            <a:off x="4389635" y="1607130"/>
            <a:ext cx="7183830" cy="289935"/>
          </a:xfrm>
          <a:custGeom>
            <a:avLst/>
            <a:gdLst/>
            <a:ahLst/>
            <a:cxnLst/>
            <a:rect l="l" t="t" r="r" b="b"/>
            <a:pathLst>
              <a:path w="8064500">
                <a:moveTo>
                  <a:pt x="0" y="0"/>
                </a:moveTo>
                <a:lnTo>
                  <a:pt x="8063992" y="0"/>
                </a:lnTo>
              </a:path>
            </a:pathLst>
          </a:custGeom>
          <a:ln w="8999">
            <a:solidFill>
              <a:srgbClr val="CDCFD2"/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13" name="Marcador de texto 23"/>
          <p:cNvSpPr>
            <a:spLocks noGrp="1"/>
          </p:cNvSpPr>
          <p:nvPr>
            <p:ph type="body" sz="quarter" idx="15" hasCustomPrompt="1"/>
          </p:nvPr>
        </p:nvSpPr>
        <p:spPr>
          <a:xfrm>
            <a:off x="4295680" y="1909482"/>
            <a:ext cx="7228043" cy="257985"/>
          </a:xfrm>
          <a:prstGeom prst="rect">
            <a:avLst/>
          </a:prstGeom>
        </p:spPr>
        <p:txBody>
          <a:bodyPr/>
          <a:lstStyle>
            <a:lvl1pPr>
              <a:defRPr lang="es-ES_tradnl" sz="1200" b="1" kern="1200" dirty="0" err="1" smtClean="0">
                <a:solidFill>
                  <a:srgbClr val="382F2D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lvl="0"/>
            <a:r>
              <a:rPr lang="es-ES_tradnl" dirty="0" err="1"/>
              <a:t>Click</a:t>
            </a:r>
            <a:r>
              <a:rPr lang="es-ES_tradnl" dirty="0"/>
              <a:t> to </a:t>
            </a:r>
            <a:r>
              <a:rPr lang="es-ES_tradnl" dirty="0" err="1"/>
              <a:t>modify</a:t>
            </a:r>
            <a:r>
              <a:rPr lang="es-ES_tradnl" dirty="0"/>
              <a:t>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text</a:t>
            </a:r>
            <a:r>
              <a:rPr lang="es-ES_tradnl" dirty="0"/>
              <a:t> </a:t>
            </a:r>
            <a:r>
              <a:rPr lang="es-ES_tradnl" dirty="0" err="1"/>
              <a:t>style</a:t>
            </a:r>
            <a:r>
              <a:rPr lang="es-ES_tradnl" dirty="0"/>
              <a:t> of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pattern</a:t>
            </a:r>
            <a:r>
              <a:rPr lang="es-ES_tradnl" dirty="0"/>
              <a:t>.</a:t>
            </a:r>
          </a:p>
        </p:txBody>
      </p:sp>
      <p:sp>
        <p:nvSpPr>
          <p:cNvPr id="14" name="Marcador de texto 23"/>
          <p:cNvSpPr>
            <a:spLocks noGrp="1"/>
          </p:cNvSpPr>
          <p:nvPr>
            <p:ph type="body" sz="quarter" idx="17" hasCustomPrompt="1"/>
          </p:nvPr>
        </p:nvSpPr>
        <p:spPr>
          <a:xfrm>
            <a:off x="4295679" y="2272553"/>
            <a:ext cx="7228043" cy="301314"/>
          </a:xfrm>
          <a:prstGeom prst="rect">
            <a:avLst/>
          </a:prstGeom>
        </p:spPr>
        <p:txBody>
          <a:bodyPr/>
          <a:lstStyle>
            <a:lvl1pPr>
              <a:defRPr lang="es-ES_tradnl" sz="1100" kern="1200" dirty="0" smtClean="0">
                <a:solidFill>
                  <a:schemeClr val="bg1">
                    <a:lumMod val="50000"/>
                  </a:schemeClr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lvl="0"/>
            <a:r>
              <a:rPr lang="es-ES_tradnl" dirty="0" err="1"/>
              <a:t>Click</a:t>
            </a:r>
            <a:r>
              <a:rPr lang="es-ES_tradnl" dirty="0"/>
              <a:t> to </a:t>
            </a:r>
            <a:r>
              <a:rPr lang="es-ES_tradnl" dirty="0" err="1"/>
              <a:t>modify</a:t>
            </a:r>
            <a:r>
              <a:rPr lang="es-ES_tradnl" dirty="0"/>
              <a:t>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text</a:t>
            </a:r>
            <a:r>
              <a:rPr lang="es-ES_tradnl" dirty="0"/>
              <a:t> </a:t>
            </a:r>
            <a:r>
              <a:rPr lang="es-ES_tradnl" dirty="0" err="1"/>
              <a:t>style</a:t>
            </a:r>
            <a:r>
              <a:rPr lang="es-ES_tradnl" dirty="0"/>
              <a:t> of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pattern</a:t>
            </a:r>
            <a:r>
              <a:rPr lang="es-ES_tradnl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941271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.Title Slid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614017" y="1905000"/>
            <a:ext cx="3389947" cy="434340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D12F2C"/>
              </a:buClr>
              <a:buSzPct val="80000"/>
              <a:buFont typeface="Lucida Grande" charset="0"/>
              <a:buNone/>
              <a:tabLst/>
              <a:defRPr/>
            </a:pPr>
            <a:endParaRPr lang="en-US" dirty="0"/>
          </a:p>
        </p:txBody>
      </p:sp>
      <p:sp>
        <p:nvSpPr>
          <p:cNvPr id="14" name="object 5"/>
          <p:cNvSpPr txBox="1"/>
          <p:nvPr userDrawn="1"/>
        </p:nvSpPr>
        <p:spPr>
          <a:xfrm>
            <a:off x="632494" y="6493466"/>
            <a:ext cx="722173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800" dirty="0">
                <a:solidFill>
                  <a:srgbClr val="888888"/>
                </a:solidFill>
                <a:latin typeface="Arial"/>
                <a:cs typeface="Arial"/>
              </a:rPr>
              <a:t>Page </a:t>
            </a:r>
            <a:fld id="{B208E919-3E8E-1A48-A613-1AF55E12D81E}" type="slidenum">
              <a:rPr lang="es-ES" sz="800" smtClean="0">
                <a:solidFill>
                  <a:srgbClr val="888888"/>
                </a:solidFill>
                <a:latin typeface="Arial"/>
                <a:cs typeface="Arial"/>
              </a:rPr>
              <a:pPr marL="12700">
                <a:lnSpc>
                  <a:spcPct val="100000"/>
                </a:lnSpc>
                <a:spcBef>
                  <a:spcPts val="100"/>
                </a:spcBef>
              </a:pPr>
              <a:t>‹#›</a:t>
            </a:fld>
            <a:endParaRPr sz="800" dirty="0">
              <a:latin typeface="Arial"/>
              <a:cs typeface="Arial"/>
            </a:endParaRPr>
          </a:p>
        </p:txBody>
      </p:sp>
      <p:pic>
        <p:nvPicPr>
          <p:cNvPr id="15" name="Imagen 1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0983" y="6413604"/>
            <a:ext cx="881417" cy="202413"/>
          </a:xfrm>
          <a:prstGeom prst="rect">
            <a:avLst/>
          </a:prstGeom>
        </p:spPr>
      </p:pic>
      <p:sp>
        <p:nvSpPr>
          <p:cNvPr id="7" name="Marcador de texto 23"/>
          <p:cNvSpPr>
            <a:spLocks noGrp="1"/>
          </p:cNvSpPr>
          <p:nvPr>
            <p:ph type="body" sz="quarter" idx="11" hasCustomPrompt="1"/>
          </p:nvPr>
        </p:nvSpPr>
        <p:spPr>
          <a:xfrm>
            <a:off x="508000" y="990600"/>
            <a:ext cx="11074400" cy="304800"/>
          </a:xfrm>
          <a:prstGeom prst="rect">
            <a:avLst/>
          </a:prstGeom>
        </p:spPr>
        <p:txBody>
          <a:bodyPr/>
          <a:lstStyle>
            <a:lvl1pPr>
              <a:defRPr lang="es-ES_tradnl" sz="1600" b="1" dirty="0" smtClean="0">
                <a:solidFill>
                  <a:srgbClr val="FF6F4A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lvl="0"/>
            <a:r>
              <a:rPr lang="es-ES_tradnl" dirty="0" err="1"/>
              <a:t>Click</a:t>
            </a:r>
            <a:r>
              <a:rPr lang="es-ES_tradnl" dirty="0"/>
              <a:t> to </a:t>
            </a:r>
            <a:r>
              <a:rPr lang="es-ES_tradnl" dirty="0" err="1"/>
              <a:t>modify</a:t>
            </a:r>
            <a:r>
              <a:rPr lang="es-ES_tradnl" dirty="0"/>
              <a:t>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text</a:t>
            </a:r>
            <a:r>
              <a:rPr lang="es-ES_tradnl" dirty="0"/>
              <a:t> </a:t>
            </a:r>
            <a:r>
              <a:rPr lang="es-ES_tradnl" dirty="0" err="1"/>
              <a:t>style</a:t>
            </a:r>
            <a:r>
              <a:rPr lang="es-ES_tradnl" dirty="0"/>
              <a:t> of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pattern</a:t>
            </a:r>
            <a:r>
              <a:rPr lang="es-ES_tradnl" dirty="0"/>
              <a:t>.</a:t>
            </a:r>
          </a:p>
        </p:txBody>
      </p:sp>
      <p:sp>
        <p:nvSpPr>
          <p:cNvPr id="8" name="object 2"/>
          <p:cNvSpPr/>
          <p:nvPr userDrawn="1"/>
        </p:nvSpPr>
        <p:spPr>
          <a:xfrm>
            <a:off x="604445" y="1400275"/>
            <a:ext cx="10965179" cy="137581"/>
          </a:xfrm>
          <a:custGeom>
            <a:avLst/>
            <a:gdLst/>
            <a:ahLst/>
            <a:cxnLst/>
            <a:rect l="l" t="t" r="r" b="b"/>
            <a:pathLst>
              <a:path w="8064500">
                <a:moveTo>
                  <a:pt x="0" y="0"/>
                </a:moveTo>
                <a:lnTo>
                  <a:pt x="8063992" y="0"/>
                </a:lnTo>
              </a:path>
            </a:pathLst>
          </a:custGeom>
          <a:ln w="8999">
            <a:solidFill>
              <a:srgbClr val="CDCFD2"/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10" name="Marcador de texto 23"/>
          <p:cNvSpPr>
            <a:spLocks noGrp="1"/>
          </p:cNvSpPr>
          <p:nvPr>
            <p:ph type="body" sz="quarter" idx="14" hasCustomPrompt="1"/>
          </p:nvPr>
        </p:nvSpPr>
        <p:spPr>
          <a:xfrm>
            <a:off x="4286623" y="1909482"/>
            <a:ext cx="7277848" cy="300318"/>
          </a:xfrm>
          <a:prstGeom prst="rect">
            <a:avLst/>
          </a:prstGeom>
        </p:spPr>
        <p:txBody>
          <a:bodyPr/>
          <a:lstStyle>
            <a:lvl1pPr>
              <a:defRPr lang="es-ES_tradnl" sz="1200" b="1" kern="1200" dirty="0" err="1" smtClean="0">
                <a:solidFill>
                  <a:srgbClr val="382F2D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lvl="0"/>
            <a:r>
              <a:rPr lang="es-ES_tradnl" dirty="0" err="1"/>
              <a:t>Click</a:t>
            </a:r>
            <a:r>
              <a:rPr lang="es-ES_tradnl" dirty="0"/>
              <a:t> to </a:t>
            </a:r>
            <a:r>
              <a:rPr lang="es-ES_tradnl" dirty="0" err="1"/>
              <a:t>modify</a:t>
            </a:r>
            <a:r>
              <a:rPr lang="es-ES_tradnl" dirty="0"/>
              <a:t>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text</a:t>
            </a:r>
            <a:r>
              <a:rPr lang="es-ES_tradnl" dirty="0"/>
              <a:t> </a:t>
            </a:r>
            <a:r>
              <a:rPr lang="es-ES_tradnl" dirty="0" err="1"/>
              <a:t>style</a:t>
            </a:r>
            <a:r>
              <a:rPr lang="es-ES_tradnl" dirty="0"/>
              <a:t> of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pattern</a:t>
            </a:r>
            <a:r>
              <a:rPr lang="es-ES_tradnl" dirty="0"/>
              <a:t>.</a:t>
            </a:r>
          </a:p>
        </p:txBody>
      </p:sp>
      <p:sp>
        <p:nvSpPr>
          <p:cNvPr id="11" name="Marcador de texto 23"/>
          <p:cNvSpPr>
            <a:spLocks noGrp="1"/>
          </p:cNvSpPr>
          <p:nvPr>
            <p:ph type="body" sz="quarter" idx="15" hasCustomPrompt="1"/>
          </p:nvPr>
        </p:nvSpPr>
        <p:spPr>
          <a:xfrm>
            <a:off x="4286623" y="2272553"/>
            <a:ext cx="7277848" cy="300318"/>
          </a:xfrm>
          <a:prstGeom prst="rect">
            <a:avLst/>
          </a:prstGeom>
        </p:spPr>
        <p:txBody>
          <a:bodyPr/>
          <a:lstStyle>
            <a:lvl1pPr>
              <a:defRPr lang="es-ES_tradnl" sz="1100" kern="1200" dirty="0" smtClean="0">
                <a:solidFill>
                  <a:schemeClr val="bg1">
                    <a:lumMod val="50000"/>
                  </a:schemeClr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lvl="0"/>
            <a:r>
              <a:rPr lang="es-ES_tradnl" dirty="0" err="1"/>
              <a:t>Click</a:t>
            </a:r>
            <a:r>
              <a:rPr lang="es-ES_tradnl" dirty="0"/>
              <a:t> to </a:t>
            </a:r>
            <a:r>
              <a:rPr lang="es-ES_tradnl" dirty="0" err="1"/>
              <a:t>modify</a:t>
            </a:r>
            <a:r>
              <a:rPr lang="es-ES_tradnl" dirty="0"/>
              <a:t>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text</a:t>
            </a:r>
            <a:r>
              <a:rPr lang="es-ES_tradnl" dirty="0"/>
              <a:t> </a:t>
            </a:r>
            <a:r>
              <a:rPr lang="es-ES_tradnl" dirty="0" err="1"/>
              <a:t>style</a:t>
            </a:r>
            <a:r>
              <a:rPr lang="es-ES_tradnl" dirty="0"/>
              <a:t> of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pattern</a:t>
            </a:r>
            <a:r>
              <a:rPr lang="es-ES_tradnl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8968385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.Title and Subtitle Slid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614017" y="1905000"/>
            <a:ext cx="3389947" cy="434340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D12F2C"/>
              </a:buClr>
              <a:buSzPct val="80000"/>
              <a:buFont typeface="Lucida Grande" charset="0"/>
              <a:buNone/>
              <a:tabLst/>
              <a:defRPr/>
            </a:pPr>
            <a:endParaRPr lang="en-US" dirty="0"/>
          </a:p>
        </p:txBody>
      </p:sp>
      <p:sp>
        <p:nvSpPr>
          <p:cNvPr id="6" name="object 5"/>
          <p:cNvSpPr txBox="1"/>
          <p:nvPr userDrawn="1"/>
        </p:nvSpPr>
        <p:spPr>
          <a:xfrm>
            <a:off x="632494" y="6493466"/>
            <a:ext cx="722173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800" dirty="0">
                <a:solidFill>
                  <a:srgbClr val="888888"/>
                </a:solidFill>
                <a:latin typeface="Arial"/>
                <a:cs typeface="Arial"/>
              </a:rPr>
              <a:t>Page </a:t>
            </a:r>
            <a:fld id="{B208E919-3E8E-1A48-A613-1AF55E12D81E}" type="slidenum">
              <a:rPr lang="es-ES" sz="800" smtClean="0">
                <a:solidFill>
                  <a:srgbClr val="888888"/>
                </a:solidFill>
                <a:latin typeface="Arial"/>
                <a:cs typeface="Arial"/>
              </a:rPr>
              <a:pPr marL="12700">
                <a:lnSpc>
                  <a:spcPct val="100000"/>
                </a:lnSpc>
                <a:spcBef>
                  <a:spcPts val="100"/>
                </a:spcBef>
              </a:pPr>
              <a:t>‹#›</a:t>
            </a:fld>
            <a:endParaRPr sz="800" dirty="0">
              <a:latin typeface="Arial"/>
              <a:cs typeface="Arial"/>
            </a:endParaRPr>
          </a:p>
        </p:txBody>
      </p:sp>
      <p:pic>
        <p:nvPicPr>
          <p:cNvPr id="7" name="Imagen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0983" y="6413604"/>
            <a:ext cx="881417" cy="202413"/>
          </a:xfrm>
          <a:prstGeom prst="rect">
            <a:avLst/>
          </a:prstGeom>
        </p:spPr>
      </p:pic>
      <p:sp>
        <p:nvSpPr>
          <p:cNvPr id="10" name="object 2"/>
          <p:cNvSpPr/>
          <p:nvPr userDrawn="1"/>
        </p:nvSpPr>
        <p:spPr>
          <a:xfrm>
            <a:off x="613251" y="1600201"/>
            <a:ext cx="10969148" cy="45719"/>
          </a:xfrm>
          <a:custGeom>
            <a:avLst/>
            <a:gdLst/>
            <a:ahLst/>
            <a:cxnLst/>
            <a:rect l="l" t="t" r="r" b="b"/>
            <a:pathLst>
              <a:path w="8064500">
                <a:moveTo>
                  <a:pt x="0" y="0"/>
                </a:moveTo>
                <a:lnTo>
                  <a:pt x="8063992" y="0"/>
                </a:lnTo>
              </a:path>
            </a:pathLst>
          </a:custGeom>
          <a:ln w="8999">
            <a:solidFill>
              <a:srgbClr val="CDCFD2"/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11" name="Marcador de texto 23"/>
          <p:cNvSpPr>
            <a:spLocks noGrp="1"/>
          </p:cNvSpPr>
          <p:nvPr>
            <p:ph type="body" sz="quarter" idx="11" hasCustomPrompt="1"/>
          </p:nvPr>
        </p:nvSpPr>
        <p:spPr>
          <a:xfrm>
            <a:off x="508000" y="990600"/>
            <a:ext cx="11074400" cy="228600"/>
          </a:xfrm>
          <a:prstGeom prst="rect">
            <a:avLst/>
          </a:prstGeom>
        </p:spPr>
        <p:txBody>
          <a:bodyPr/>
          <a:lstStyle>
            <a:lvl1pPr>
              <a:defRPr lang="es-ES_tradnl" sz="1600" b="1" dirty="0" smtClean="0">
                <a:solidFill>
                  <a:srgbClr val="FF6F4A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lvl="0"/>
            <a:r>
              <a:rPr lang="es-ES_tradnl" dirty="0" err="1"/>
              <a:t>Click</a:t>
            </a:r>
            <a:r>
              <a:rPr lang="es-ES_tradnl" dirty="0"/>
              <a:t> to </a:t>
            </a:r>
            <a:r>
              <a:rPr lang="es-ES_tradnl" dirty="0" err="1"/>
              <a:t>modify</a:t>
            </a:r>
            <a:r>
              <a:rPr lang="es-ES_tradnl" dirty="0"/>
              <a:t>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text</a:t>
            </a:r>
            <a:r>
              <a:rPr lang="es-ES_tradnl" dirty="0"/>
              <a:t> </a:t>
            </a:r>
            <a:r>
              <a:rPr lang="es-ES_tradnl" dirty="0" err="1"/>
              <a:t>style</a:t>
            </a:r>
            <a:r>
              <a:rPr lang="es-ES_tradnl" dirty="0"/>
              <a:t> of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pattern</a:t>
            </a:r>
            <a:r>
              <a:rPr lang="es-ES_tradnl" dirty="0"/>
              <a:t>.</a:t>
            </a:r>
          </a:p>
        </p:txBody>
      </p:sp>
      <p:sp>
        <p:nvSpPr>
          <p:cNvPr id="12" name="Marcador de texto 23"/>
          <p:cNvSpPr>
            <a:spLocks noGrp="1"/>
          </p:cNvSpPr>
          <p:nvPr>
            <p:ph type="body" sz="quarter" idx="12" hasCustomPrompt="1"/>
          </p:nvPr>
        </p:nvSpPr>
        <p:spPr>
          <a:xfrm>
            <a:off x="508000" y="1254897"/>
            <a:ext cx="11074400" cy="228600"/>
          </a:xfrm>
          <a:prstGeom prst="rect">
            <a:avLst/>
          </a:prstGeom>
        </p:spPr>
        <p:txBody>
          <a:bodyPr/>
          <a:lstStyle>
            <a:lvl1pPr>
              <a:defRPr lang="es-ES_tradnl" sz="1200" b="1" dirty="0" smtClean="0">
                <a:solidFill>
                  <a:srgbClr val="FF6F4A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lvl="0"/>
            <a:r>
              <a:rPr lang="es-ES_tradnl" dirty="0"/>
              <a:t>- </a:t>
            </a:r>
            <a:r>
              <a:rPr lang="es-ES_tradnl" dirty="0" err="1"/>
              <a:t>Click</a:t>
            </a:r>
            <a:r>
              <a:rPr lang="es-ES_tradnl" dirty="0"/>
              <a:t> to </a:t>
            </a:r>
            <a:r>
              <a:rPr lang="es-ES_tradnl" dirty="0" err="1"/>
              <a:t>modify</a:t>
            </a:r>
            <a:r>
              <a:rPr lang="es-ES_tradnl" dirty="0"/>
              <a:t>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text</a:t>
            </a:r>
            <a:r>
              <a:rPr lang="es-ES_tradnl" dirty="0"/>
              <a:t> </a:t>
            </a:r>
            <a:r>
              <a:rPr lang="es-ES_tradnl" dirty="0" err="1"/>
              <a:t>style</a:t>
            </a:r>
            <a:r>
              <a:rPr lang="es-ES_tradnl" dirty="0"/>
              <a:t> of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pattern</a:t>
            </a:r>
            <a:r>
              <a:rPr lang="es-ES_tradnl" dirty="0"/>
              <a:t>.</a:t>
            </a:r>
          </a:p>
        </p:txBody>
      </p:sp>
      <p:sp>
        <p:nvSpPr>
          <p:cNvPr id="14" name="Marcador de texto 23"/>
          <p:cNvSpPr>
            <a:spLocks noGrp="1"/>
          </p:cNvSpPr>
          <p:nvPr>
            <p:ph type="body" sz="quarter" idx="14" hasCustomPrompt="1"/>
          </p:nvPr>
        </p:nvSpPr>
        <p:spPr>
          <a:xfrm>
            <a:off x="4286623" y="1909482"/>
            <a:ext cx="7277848" cy="300318"/>
          </a:xfrm>
          <a:prstGeom prst="rect">
            <a:avLst/>
          </a:prstGeom>
        </p:spPr>
        <p:txBody>
          <a:bodyPr/>
          <a:lstStyle>
            <a:lvl1pPr>
              <a:defRPr lang="es-ES_tradnl" sz="1200" b="1" kern="1200" dirty="0" err="1" smtClean="0">
                <a:solidFill>
                  <a:srgbClr val="382F2D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lvl="0"/>
            <a:r>
              <a:rPr lang="es-ES_tradnl" dirty="0" err="1"/>
              <a:t>Click</a:t>
            </a:r>
            <a:r>
              <a:rPr lang="es-ES_tradnl" dirty="0"/>
              <a:t> to </a:t>
            </a:r>
            <a:r>
              <a:rPr lang="es-ES_tradnl" dirty="0" err="1"/>
              <a:t>modify</a:t>
            </a:r>
            <a:r>
              <a:rPr lang="es-ES_tradnl" dirty="0"/>
              <a:t>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text</a:t>
            </a:r>
            <a:r>
              <a:rPr lang="es-ES_tradnl" dirty="0"/>
              <a:t> </a:t>
            </a:r>
            <a:r>
              <a:rPr lang="es-ES_tradnl" dirty="0" err="1"/>
              <a:t>style</a:t>
            </a:r>
            <a:r>
              <a:rPr lang="es-ES_tradnl" dirty="0"/>
              <a:t> of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pattern</a:t>
            </a:r>
            <a:r>
              <a:rPr lang="es-ES_tradnl" dirty="0"/>
              <a:t>.</a:t>
            </a:r>
          </a:p>
        </p:txBody>
      </p:sp>
      <p:sp>
        <p:nvSpPr>
          <p:cNvPr id="15" name="Marcador de texto 23"/>
          <p:cNvSpPr>
            <a:spLocks noGrp="1"/>
          </p:cNvSpPr>
          <p:nvPr>
            <p:ph type="body" sz="quarter" idx="15" hasCustomPrompt="1"/>
          </p:nvPr>
        </p:nvSpPr>
        <p:spPr>
          <a:xfrm>
            <a:off x="4286623" y="2272553"/>
            <a:ext cx="7277848" cy="300318"/>
          </a:xfrm>
          <a:prstGeom prst="rect">
            <a:avLst/>
          </a:prstGeom>
        </p:spPr>
        <p:txBody>
          <a:bodyPr/>
          <a:lstStyle>
            <a:lvl1pPr>
              <a:defRPr lang="es-ES_tradnl" sz="1100" kern="1200" dirty="0" smtClean="0">
                <a:solidFill>
                  <a:schemeClr val="bg1">
                    <a:lumMod val="50000"/>
                  </a:schemeClr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lvl="0"/>
            <a:r>
              <a:rPr lang="es-ES_tradnl" dirty="0" err="1"/>
              <a:t>Click</a:t>
            </a:r>
            <a:r>
              <a:rPr lang="es-ES_tradnl" dirty="0"/>
              <a:t> to </a:t>
            </a:r>
            <a:r>
              <a:rPr lang="es-ES_tradnl" dirty="0" err="1"/>
              <a:t>modify</a:t>
            </a:r>
            <a:r>
              <a:rPr lang="es-ES_tradnl" dirty="0"/>
              <a:t>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text</a:t>
            </a:r>
            <a:r>
              <a:rPr lang="es-ES_tradnl" dirty="0"/>
              <a:t> </a:t>
            </a:r>
            <a:r>
              <a:rPr lang="es-ES_tradnl" dirty="0" err="1"/>
              <a:t>style</a:t>
            </a:r>
            <a:r>
              <a:rPr lang="es-ES_tradnl" dirty="0"/>
              <a:t> of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pattern</a:t>
            </a:r>
            <a:r>
              <a:rPr lang="es-ES_tradnl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328937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.Title Slid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5"/>
          <p:cNvSpPr txBox="1"/>
          <p:nvPr userDrawn="1"/>
        </p:nvSpPr>
        <p:spPr>
          <a:xfrm>
            <a:off x="632494" y="6493466"/>
            <a:ext cx="722173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800" dirty="0">
                <a:solidFill>
                  <a:srgbClr val="888888"/>
                </a:solidFill>
                <a:latin typeface="Arial"/>
                <a:cs typeface="Arial"/>
              </a:rPr>
              <a:t>Page </a:t>
            </a:r>
            <a:fld id="{B208E919-3E8E-1A48-A613-1AF55E12D81E}" type="slidenum">
              <a:rPr lang="es-ES" sz="800" smtClean="0">
                <a:solidFill>
                  <a:srgbClr val="888888"/>
                </a:solidFill>
                <a:latin typeface="Arial"/>
                <a:cs typeface="Arial"/>
              </a:rPr>
              <a:pPr marL="12700">
                <a:lnSpc>
                  <a:spcPct val="100000"/>
                </a:lnSpc>
                <a:spcBef>
                  <a:spcPts val="100"/>
                </a:spcBef>
              </a:pPr>
              <a:t>‹#›</a:t>
            </a:fld>
            <a:endParaRPr sz="800" dirty="0">
              <a:latin typeface="Arial"/>
              <a:cs typeface="Arial"/>
            </a:endParaRPr>
          </a:p>
        </p:txBody>
      </p:sp>
      <p:pic>
        <p:nvPicPr>
          <p:cNvPr id="7" name="Imagen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0983" y="6413604"/>
            <a:ext cx="881417" cy="202413"/>
          </a:xfrm>
          <a:prstGeom prst="rect">
            <a:avLst/>
          </a:prstGeom>
        </p:spPr>
      </p:pic>
      <p:sp>
        <p:nvSpPr>
          <p:cNvPr id="15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600570" y="2985247"/>
            <a:ext cx="10950454" cy="3266264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D12F2C"/>
              </a:buClr>
              <a:buSzPct val="80000"/>
              <a:buFont typeface="Lucida Grande" charset="0"/>
              <a:buNone/>
              <a:tabLst/>
              <a:defRPr/>
            </a:pPr>
            <a:endParaRPr lang="en-US" dirty="0"/>
          </a:p>
        </p:txBody>
      </p:sp>
      <p:sp>
        <p:nvSpPr>
          <p:cNvPr id="18" name="Marcador de texto 23"/>
          <p:cNvSpPr>
            <a:spLocks noGrp="1"/>
          </p:cNvSpPr>
          <p:nvPr>
            <p:ph type="body" sz="quarter" idx="11" hasCustomPrompt="1"/>
          </p:nvPr>
        </p:nvSpPr>
        <p:spPr>
          <a:xfrm>
            <a:off x="508000" y="990600"/>
            <a:ext cx="11074400" cy="304800"/>
          </a:xfrm>
          <a:prstGeom prst="rect">
            <a:avLst/>
          </a:prstGeom>
        </p:spPr>
        <p:txBody>
          <a:bodyPr/>
          <a:lstStyle>
            <a:lvl1pPr>
              <a:defRPr lang="es-ES_tradnl" sz="1600" b="1" dirty="0" smtClean="0">
                <a:solidFill>
                  <a:srgbClr val="FF6F4A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lvl="0"/>
            <a:r>
              <a:rPr lang="es-ES_tradnl" dirty="0" err="1"/>
              <a:t>Click</a:t>
            </a:r>
            <a:r>
              <a:rPr lang="es-ES_tradnl" dirty="0"/>
              <a:t> to </a:t>
            </a:r>
            <a:r>
              <a:rPr lang="es-ES_tradnl" dirty="0" err="1"/>
              <a:t>modify</a:t>
            </a:r>
            <a:r>
              <a:rPr lang="es-ES_tradnl" dirty="0"/>
              <a:t>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text</a:t>
            </a:r>
            <a:r>
              <a:rPr lang="es-ES_tradnl" dirty="0"/>
              <a:t> </a:t>
            </a:r>
            <a:r>
              <a:rPr lang="es-ES_tradnl" dirty="0" err="1"/>
              <a:t>style</a:t>
            </a:r>
            <a:r>
              <a:rPr lang="es-ES_tradnl" dirty="0"/>
              <a:t> of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pattern</a:t>
            </a:r>
            <a:r>
              <a:rPr lang="es-ES_tradnl" dirty="0"/>
              <a:t>.</a:t>
            </a:r>
          </a:p>
        </p:txBody>
      </p:sp>
      <p:sp>
        <p:nvSpPr>
          <p:cNvPr id="19" name="object 2"/>
          <p:cNvSpPr/>
          <p:nvPr userDrawn="1"/>
        </p:nvSpPr>
        <p:spPr>
          <a:xfrm>
            <a:off x="604445" y="1386420"/>
            <a:ext cx="10965179" cy="137581"/>
          </a:xfrm>
          <a:custGeom>
            <a:avLst/>
            <a:gdLst/>
            <a:ahLst/>
            <a:cxnLst/>
            <a:rect l="l" t="t" r="r" b="b"/>
            <a:pathLst>
              <a:path w="8064500">
                <a:moveTo>
                  <a:pt x="0" y="0"/>
                </a:moveTo>
                <a:lnTo>
                  <a:pt x="8063992" y="0"/>
                </a:lnTo>
              </a:path>
            </a:pathLst>
          </a:custGeom>
          <a:ln w="8999">
            <a:solidFill>
              <a:srgbClr val="CDCFD2"/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20" name="Marcador de texto 23"/>
          <p:cNvSpPr>
            <a:spLocks noGrp="1"/>
          </p:cNvSpPr>
          <p:nvPr>
            <p:ph type="body" sz="quarter" idx="17" hasCustomPrompt="1"/>
          </p:nvPr>
        </p:nvSpPr>
        <p:spPr>
          <a:xfrm>
            <a:off x="548340" y="1909482"/>
            <a:ext cx="11002683" cy="228600"/>
          </a:xfrm>
          <a:prstGeom prst="rect">
            <a:avLst/>
          </a:prstGeom>
        </p:spPr>
        <p:txBody>
          <a:bodyPr/>
          <a:lstStyle>
            <a:lvl1pPr>
              <a:defRPr lang="es-ES_tradnl" sz="1100" kern="1200" dirty="0" smtClean="0">
                <a:solidFill>
                  <a:schemeClr val="bg1">
                    <a:lumMod val="50000"/>
                  </a:schemeClr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lvl="0"/>
            <a:r>
              <a:rPr lang="es-ES_tradnl" dirty="0" err="1"/>
              <a:t>Click</a:t>
            </a:r>
            <a:r>
              <a:rPr lang="es-ES_tradnl" dirty="0"/>
              <a:t> to </a:t>
            </a:r>
            <a:r>
              <a:rPr lang="es-ES_tradnl" dirty="0" err="1"/>
              <a:t>modify</a:t>
            </a:r>
            <a:r>
              <a:rPr lang="es-ES_tradnl" dirty="0"/>
              <a:t>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text</a:t>
            </a:r>
            <a:r>
              <a:rPr lang="es-ES_tradnl" dirty="0"/>
              <a:t> </a:t>
            </a:r>
            <a:r>
              <a:rPr lang="es-ES_tradnl" dirty="0" err="1"/>
              <a:t>style</a:t>
            </a:r>
            <a:r>
              <a:rPr lang="es-ES_tradnl" dirty="0"/>
              <a:t> of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pattern</a:t>
            </a:r>
            <a:r>
              <a:rPr lang="es-ES_tradnl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1782769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.Title and Subtitle Slid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5"/>
          <p:cNvSpPr txBox="1"/>
          <p:nvPr userDrawn="1"/>
        </p:nvSpPr>
        <p:spPr>
          <a:xfrm>
            <a:off x="632494" y="6493466"/>
            <a:ext cx="722173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800" dirty="0">
                <a:solidFill>
                  <a:srgbClr val="888888"/>
                </a:solidFill>
                <a:latin typeface="Arial"/>
                <a:cs typeface="Arial"/>
              </a:rPr>
              <a:t>Page </a:t>
            </a:r>
            <a:fld id="{B208E919-3E8E-1A48-A613-1AF55E12D81E}" type="slidenum">
              <a:rPr lang="es-ES" sz="800" smtClean="0">
                <a:solidFill>
                  <a:srgbClr val="888888"/>
                </a:solidFill>
                <a:latin typeface="Arial"/>
                <a:cs typeface="Arial"/>
              </a:rPr>
              <a:pPr marL="12700">
                <a:lnSpc>
                  <a:spcPct val="100000"/>
                </a:lnSpc>
                <a:spcBef>
                  <a:spcPts val="100"/>
                </a:spcBef>
              </a:pPr>
              <a:t>‹#›</a:t>
            </a:fld>
            <a:endParaRPr sz="800" dirty="0">
              <a:latin typeface="Arial"/>
              <a:cs typeface="Arial"/>
            </a:endParaRPr>
          </a:p>
        </p:txBody>
      </p:sp>
      <p:pic>
        <p:nvPicPr>
          <p:cNvPr id="7" name="Imagen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0983" y="6413604"/>
            <a:ext cx="881417" cy="202413"/>
          </a:xfrm>
          <a:prstGeom prst="rect">
            <a:avLst/>
          </a:prstGeom>
        </p:spPr>
      </p:pic>
      <p:sp>
        <p:nvSpPr>
          <p:cNvPr id="10" name="object 2"/>
          <p:cNvSpPr/>
          <p:nvPr userDrawn="1"/>
        </p:nvSpPr>
        <p:spPr>
          <a:xfrm>
            <a:off x="613251" y="1600201"/>
            <a:ext cx="10969148" cy="45719"/>
          </a:xfrm>
          <a:custGeom>
            <a:avLst/>
            <a:gdLst/>
            <a:ahLst/>
            <a:cxnLst/>
            <a:rect l="l" t="t" r="r" b="b"/>
            <a:pathLst>
              <a:path w="8064500">
                <a:moveTo>
                  <a:pt x="0" y="0"/>
                </a:moveTo>
                <a:lnTo>
                  <a:pt x="8063992" y="0"/>
                </a:lnTo>
              </a:path>
            </a:pathLst>
          </a:custGeom>
          <a:ln w="8999">
            <a:solidFill>
              <a:srgbClr val="CDCFD2"/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11" name="Marcador de texto 23"/>
          <p:cNvSpPr>
            <a:spLocks noGrp="1"/>
          </p:cNvSpPr>
          <p:nvPr>
            <p:ph type="body" sz="quarter" idx="11" hasCustomPrompt="1"/>
          </p:nvPr>
        </p:nvSpPr>
        <p:spPr>
          <a:xfrm>
            <a:off x="508000" y="990600"/>
            <a:ext cx="11074400" cy="228600"/>
          </a:xfrm>
          <a:prstGeom prst="rect">
            <a:avLst/>
          </a:prstGeom>
        </p:spPr>
        <p:txBody>
          <a:bodyPr/>
          <a:lstStyle>
            <a:lvl1pPr>
              <a:defRPr lang="es-ES_tradnl" sz="1600" b="1" dirty="0" smtClean="0">
                <a:solidFill>
                  <a:srgbClr val="FF6F4A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lvl="0"/>
            <a:r>
              <a:rPr lang="es-ES_tradnl" dirty="0" err="1"/>
              <a:t>Click</a:t>
            </a:r>
            <a:r>
              <a:rPr lang="es-ES_tradnl" dirty="0"/>
              <a:t> to </a:t>
            </a:r>
            <a:r>
              <a:rPr lang="es-ES_tradnl" dirty="0" err="1"/>
              <a:t>modify</a:t>
            </a:r>
            <a:r>
              <a:rPr lang="es-ES_tradnl" dirty="0"/>
              <a:t>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text</a:t>
            </a:r>
            <a:r>
              <a:rPr lang="es-ES_tradnl" dirty="0"/>
              <a:t> </a:t>
            </a:r>
            <a:r>
              <a:rPr lang="es-ES_tradnl" dirty="0" err="1"/>
              <a:t>style</a:t>
            </a:r>
            <a:r>
              <a:rPr lang="es-ES_tradnl" dirty="0"/>
              <a:t> of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pattern</a:t>
            </a:r>
            <a:r>
              <a:rPr lang="es-ES_tradnl" dirty="0"/>
              <a:t>.</a:t>
            </a:r>
          </a:p>
        </p:txBody>
      </p:sp>
      <p:sp>
        <p:nvSpPr>
          <p:cNvPr id="12" name="Marcador de texto 23"/>
          <p:cNvSpPr>
            <a:spLocks noGrp="1"/>
          </p:cNvSpPr>
          <p:nvPr>
            <p:ph type="body" sz="quarter" idx="12" hasCustomPrompt="1"/>
          </p:nvPr>
        </p:nvSpPr>
        <p:spPr>
          <a:xfrm>
            <a:off x="508000" y="1254897"/>
            <a:ext cx="11074400" cy="228600"/>
          </a:xfrm>
          <a:prstGeom prst="rect">
            <a:avLst/>
          </a:prstGeom>
        </p:spPr>
        <p:txBody>
          <a:bodyPr/>
          <a:lstStyle>
            <a:lvl1pPr>
              <a:defRPr lang="es-ES_tradnl" sz="1200" b="1" dirty="0" smtClean="0">
                <a:solidFill>
                  <a:srgbClr val="FF6F4A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lvl="0"/>
            <a:r>
              <a:rPr lang="es-ES_tradnl" dirty="0"/>
              <a:t>- </a:t>
            </a:r>
            <a:r>
              <a:rPr lang="es-ES_tradnl" dirty="0" err="1"/>
              <a:t>Click</a:t>
            </a:r>
            <a:r>
              <a:rPr lang="es-ES_tradnl" dirty="0"/>
              <a:t> to </a:t>
            </a:r>
            <a:r>
              <a:rPr lang="es-ES_tradnl" dirty="0" err="1"/>
              <a:t>modify</a:t>
            </a:r>
            <a:r>
              <a:rPr lang="es-ES_tradnl" dirty="0"/>
              <a:t>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text</a:t>
            </a:r>
            <a:r>
              <a:rPr lang="es-ES_tradnl" dirty="0"/>
              <a:t> </a:t>
            </a:r>
            <a:r>
              <a:rPr lang="es-ES_tradnl" dirty="0" err="1"/>
              <a:t>style</a:t>
            </a:r>
            <a:r>
              <a:rPr lang="es-ES_tradnl" dirty="0"/>
              <a:t> of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pattern</a:t>
            </a:r>
            <a:r>
              <a:rPr lang="es-ES_tradnl" dirty="0"/>
              <a:t>.</a:t>
            </a:r>
          </a:p>
        </p:txBody>
      </p:sp>
      <p:sp>
        <p:nvSpPr>
          <p:cNvPr id="15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600570" y="2985246"/>
            <a:ext cx="10950454" cy="3247603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D12F2C"/>
              </a:buClr>
              <a:buSzPct val="80000"/>
              <a:buFont typeface="Lucida Grande" charset="0"/>
              <a:buNone/>
              <a:tabLst/>
              <a:defRPr/>
            </a:pPr>
            <a:endParaRPr lang="en-US" dirty="0"/>
          </a:p>
        </p:txBody>
      </p:sp>
      <p:sp>
        <p:nvSpPr>
          <p:cNvPr id="13" name="Marcador de texto 23"/>
          <p:cNvSpPr>
            <a:spLocks noGrp="1"/>
          </p:cNvSpPr>
          <p:nvPr>
            <p:ph type="body" sz="quarter" idx="17" hasCustomPrompt="1"/>
          </p:nvPr>
        </p:nvSpPr>
        <p:spPr>
          <a:xfrm>
            <a:off x="548340" y="1909482"/>
            <a:ext cx="11002683" cy="228600"/>
          </a:xfrm>
          <a:prstGeom prst="rect">
            <a:avLst/>
          </a:prstGeom>
        </p:spPr>
        <p:txBody>
          <a:bodyPr/>
          <a:lstStyle>
            <a:lvl1pPr>
              <a:defRPr lang="es-ES_tradnl" sz="1100" kern="1200" dirty="0" smtClean="0">
                <a:solidFill>
                  <a:schemeClr val="bg1">
                    <a:lumMod val="50000"/>
                  </a:schemeClr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lvl="0"/>
            <a:r>
              <a:rPr lang="es-ES_tradnl" dirty="0" err="1"/>
              <a:t>Click</a:t>
            </a:r>
            <a:r>
              <a:rPr lang="es-ES_tradnl" dirty="0"/>
              <a:t> to </a:t>
            </a:r>
            <a:r>
              <a:rPr lang="es-ES_tradnl" dirty="0" err="1"/>
              <a:t>modify</a:t>
            </a:r>
            <a:r>
              <a:rPr lang="es-ES_tradnl" dirty="0"/>
              <a:t>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text</a:t>
            </a:r>
            <a:r>
              <a:rPr lang="es-ES_tradnl" dirty="0"/>
              <a:t> </a:t>
            </a:r>
            <a:r>
              <a:rPr lang="es-ES_tradnl" dirty="0" err="1"/>
              <a:t>style</a:t>
            </a:r>
            <a:r>
              <a:rPr lang="es-ES_tradnl" dirty="0"/>
              <a:t> of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pattern</a:t>
            </a:r>
            <a:r>
              <a:rPr lang="es-ES_tradnl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52057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.Title Slid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 userDrawn="1"/>
        </p:nvSpPr>
        <p:spPr>
          <a:xfrm>
            <a:off x="632494" y="6493466"/>
            <a:ext cx="722173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800" dirty="0">
                <a:solidFill>
                  <a:srgbClr val="888888"/>
                </a:solidFill>
                <a:latin typeface="Arial"/>
                <a:cs typeface="Arial"/>
              </a:rPr>
              <a:t>Page </a:t>
            </a:r>
            <a:fld id="{B208E919-3E8E-1A48-A613-1AF55E12D81E}" type="slidenum">
              <a:rPr lang="es-ES" sz="800" smtClean="0">
                <a:solidFill>
                  <a:srgbClr val="888888"/>
                </a:solidFill>
                <a:latin typeface="Arial"/>
                <a:cs typeface="Arial"/>
              </a:rPr>
              <a:pPr marL="12700">
                <a:lnSpc>
                  <a:spcPct val="100000"/>
                </a:lnSpc>
                <a:spcBef>
                  <a:spcPts val="100"/>
                </a:spcBef>
              </a:pPr>
              <a:t>‹#›</a:t>
            </a:fld>
            <a:endParaRPr sz="800" dirty="0">
              <a:latin typeface="Arial"/>
              <a:cs typeface="Arial"/>
            </a:endParaRPr>
          </a:p>
        </p:txBody>
      </p:sp>
      <p:pic>
        <p:nvPicPr>
          <p:cNvPr id="6" name="Imagen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0983" y="6413604"/>
            <a:ext cx="881417" cy="202413"/>
          </a:xfrm>
          <a:prstGeom prst="rect">
            <a:avLst/>
          </a:prstGeom>
        </p:spPr>
      </p:pic>
      <p:sp>
        <p:nvSpPr>
          <p:cNvPr id="7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619231" y="3750357"/>
            <a:ext cx="10913406" cy="249667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D12F2C"/>
              </a:buClr>
              <a:buSzPct val="80000"/>
              <a:buFont typeface="Lucida Grande" charset="0"/>
              <a:buNone/>
              <a:tabLst/>
              <a:defRPr/>
            </a:pPr>
            <a:endParaRPr lang="en-US" dirty="0"/>
          </a:p>
        </p:txBody>
      </p:sp>
      <p:sp>
        <p:nvSpPr>
          <p:cNvPr id="9" name="Marcador de texto 23"/>
          <p:cNvSpPr>
            <a:spLocks noGrp="1"/>
          </p:cNvSpPr>
          <p:nvPr>
            <p:ph type="body" sz="quarter" idx="11" hasCustomPrompt="1"/>
          </p:nvPr>
        </p:nvSpPr>
        <p:spPr>
          <a:xfrm>
            <a:off x="508000" y="990600"/>
            <a:ext cx="11074400" cy="304800"/>
          </a:xfrm>
          <a:prstGeom prst="rect">
            <a:avLst/>
          </a:prstGeom>
        </p:spPr>
        <p:txBody>
          <a:bodyPr/>
          <a:lstStyle>
            <a:lvl1pPr>
              <a:defRPr lang="es-ES_tradnl" sz="1600" b="1" dirty="0" smtClean="0">
                <a:solidFill>
                  <a:srgbClr val="FF6F4A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lvl="0"/>
            <a:r>
              <a:rPr lang="es-ES_tradnl" dirty="0" err="1"/>
              <a:t>Click</a:t>
            </a:r>
            <a:r>
              <a:rPr lang="es-ES_tradnl" dirty="0"/>
              <a:t> to </a:t>
            </a:r>
            <a:r>
              <a:rPr lang="es-ES_tradnl" dirty="0" err="1"/>
              <a:t>modify</a:t>
            </a:r>
            <a:r>
              <a:rPr lang="es-ES_tradnl" dirty="0"/>
              <a:t>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text</a:t>
            </a:r>
            <a:r>
              <a:rPr lang="es-ES_tradnl" dirty="0"/>
              <a:t> </a:t>
            </a:r>
            <a:r>
              <a:rPr lang="es-ES_tradnl" dirty="0" err="1"/>
              <a:t>style</a:t>
            </a:r>
            <a:r>
              <a:rPr lang="es-ES_tradnl" dirty="0"/>
              <a:t> of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pattern</a:t>
            </a:r>
            <a:r>
              <a:rPr lang="es-ES_tradnl" dirty="0"/>
              <a:t>.</a:t>
            </a:r>
          </a:p>
        </p:txBody>
      </p:sp>
      <p:sp>
        <p:nvSpPr>
          <p:cNvPr id="10" name="object 2"/>
          <p:cNvSpPr/>
          <p:nvPr userDrawn="1"/>
        </p:nvSpPr>
        <p:spPr>
          <a:xfrm>
            <a:off x="604445" y="1386420"/>
            <a:ext cx="10965179" cy="137581"/>
          </a:xfrm>
          <a:custGeom>
            <a:avLst/>
            <a:gdLst/>
            <a:ahLst/>
            <a:cxnLst/>
            <a:rect l="l" t="t" r="r" b="b"/>
            <a:pathLst>
              <a:path w="8064500">
                <a:moveTo>
                  <a:pt x="0" y="0"/>
                </a:moveTo>
                <a:lnTo>
                  <a:pt x="8063992" y="0"/>
                </a:lnTo>
              </a:path>
            </a:pathLst>
          </a:custGeom>
          <a:ln w="8999">
            <a:solidFill>
              <a:srgbClr val="CDCFD2"/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15" name="Marcador de texto 23"/>
          <p:cNvSpPr>
            <a:spLocks noGrp="1"/>
          </p:cNvSpPr>
          <p:nvPr>
            <p:ph type="body" sz="quarter" idx="16" hasCustomPrompt="1"/>
          </p:nvPr>
        </p:nvSpPr>
        <p:spPr>
          <a:xfrm>
            <a:off x="6209553" y="1909482"/>
            <a:ext cx="5381812" cy="215153"/>
          </a:xfrm>
          <a:prstGeom prst="rect">
            <a:avLst/>
          </a:prstGeom>
        </p:spPr>
        <p:txBody>
          <a:bodyPr/>
          <a:lstStyle>
            <a:lvl1pPr>
              <a:defRPr lang="es-ES_tradnl" sz="1100" kern="1200" dirty="0" smtClean="0">
                <a:solidFill>
                  <a:schemeClr val="bg1">
                    <a:lumMod val="50000"/>
                  </a:schemeClr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lvl="0"/>
            <a:r>
              <a:rPr lang="es-ES_tradnl" dirty="0" err="1"/>
              <a:t>Click</a:t>
            </a:r>
            <a:r>
              <a:rPr lang="es-ES_tradnl" dirty="0"/>
              <a:t> to </a:t>
            </a:r>
            <a:r>
              <a:rPr lang="es-ES_tradnl" dirty="0" err="1"/>
              <a:t>modify</a:t>
            </a:r>
            <a:r>
              <a:rPr lang="es-ES_tradnl" dirty="0"/>
              <a:t>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text</a:t>
            </a:r>
            <a:r>
              <a:rPr lang="es-ES_tradnl" dirty="0"/>
              <a:t> </a:t>
            </a:r>
            <a:r>
              <a:rPr lang="es-ES_tradnl" dirty="0" err="1"/>
              <a:t>style</a:t>
            </a:r>
            <a:r>
              <a:rPr lang="es-ES_tradnl" dirty="0"/>
              <a:t> of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pattern</a:t>
            </a:r>
            <a:r>
              <a:rPr lang="es-ES_tradnl" dirty="0"/>
              <a:t>.</a:t>
            </a:r>
          </a:p>
        </p:txBody>
      </p:sp>
      <p:sp>
        <p:nvSpPr>
          <p:cNvPr id="16" name="Marcador de texto 23"/>
          <p:cNvSpPr>
            <a:spLocks noGrp="1"/>
          </p:cNvSpPr>
          <p:nvPr>
            <p:ph type="body" sz="quarter" idx="17" hasCustomPrompt="1"/>
          </p:nvPr>
        </p:nvSpPr>
        <p:spPr>
          <a:xfrm>
            <a:off x="548341" y="1909482"/>
            <a:ext cx="5381812" cy="215153"/>
          </a:xfrm>
          <a:prstGeom prst="rect">
            <a:avLst/>
          </a:prstGeom>
        </p:spPr>
        <p:txBody>
          <a:bodyPr/>
          <a:lstStyle>
            <a:lvl1pPr>
              <a:defRPr lang="es-ES_tradnl" sz="1100" kern="1200" dirty="0" smtClean="0">
                <a:solidFill>
                  <a:schemeClr val="bg1">
                    <a:lumMod val="50000"/>
                  </a:schemeClr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lvl="0"/>
            <a:r>
              <a:rPr lang="es-ES_tradnl" dirty="0" err="1"/>
              <a:t>Click</a:t>
            </a:r>
            <a:r>
              <a:rPr lang="es-ES_tradnl" dirty="0"/>
              <a:t> to </a:t>
            </a:r>
            <a:r>
              <a:rPr lang="es-ES_tradnl" dirty="0" err="1"/>
              <a:t>modify</a:t>
            </a:r>
            <a:r>
              <a:rPr lang="es-ES_tradnl" dirty="0"/>
              <a:t>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text</a:t>
            </a:r>
            <a:r>
              <a:rPr lang="es-ES_tradnl" dirty="0"/>
              <a:t> </a:t>
            </a:r>
            <a:r>
              <a:rPr lang="es-ES_tradnl" dirty="0" err="1"/>
              <a:t>style</a:t>
            </a:r>
            <a:r>
              <a:rPr lang="es-ES_tradnl" dirty="0"/>
              <a:t> of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pattern</a:t>
            </a:r>
            <a:r>
              <a:rPr lang="es-ES_tradnl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0540203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.Title and Subtitle Slid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5"/>
          <p:cNvSpPr txBox="1"/>
          <p:nvPr userDrawn="1"/>
        </p:nvSpPr>
        <p:spPr>
          <a:xfrm>
            <a:off x="632494" y="6493466"/>
            <a:ext cx="722173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800" dirty="0">
                <a:solidFill>
                  <a:srgbClr val="888888"/>
                </a:solidFill>
                <a:latin typeface="Arial"/>
                <a:cs typeface="Arial"/>
              </a:rPr>
              <a:t>Page </a:t>
            </a:r>
            <a:fld id="{B208E919-3E8E-1A48-A613-1AF55E12D81E}" type="slidenum">
              <a:rPr lang="es-ES" sz="800" smtClean="0">
                <a:solidFill>
                  <a:srgbClr val="888888"/>
                </a:solidFill>
                <a:latin typeface="Arial"/>
                <a:cs typeface="Arial"/>
              </a:rPr>
              <a:pPr marL="12700">
                <a:lnSpc>
                  <a:spcPct val="100000"/>
                </a:lnSpc>
                <a:spcBef>
                  <a:spcPts val="100"/>
                </a:spcBef>
              </a:pPr>
              <a:t>‹#›</a:t>
            </a:fld>
            <a:endParaRPr sz="800" dirty="0">
              <a:latin typeface="Arial"/>
              <a:cs typeface="Arial"/>
            </a:endParaRPr>
          </a:p>
        </p:txBody>
      </p:sp>
      <p:pic>
        <p:nvPicPr>
          <p:cNvPr id="7" name="Imagen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0983" y="6413604"/>
            <a:ext cx="881417" cy="202413"/>
          </a:xfrm>
          <a:prstGeom prst="rect">
            <a:avLst/>
          </a:prstGeom>
        </p:spPr>
      </p:pic>
      <p:sp>
        <p:nvSpPr>
          <p:cNvPr id="10" name="object 2"/>
          <p:cNvSpPr/>
          <p:nvPr userDrawn="1"/>
        </p:nvSpPr>
        <p:spPr>
          <a:xfrm>
            <a:off x="613251" y="1600201"/>
            <a:ext cx="10969148" cy="45719"/>
          </a:xfrm>
          <a:custGeom>
            <a:avLst/>
            <a:gdLst/>
            <a:ahLst/>
            <a:cxnLst/>
            <a:rect l="l" t="t" r="r" b="b"/>
            <a:pathLst>
              <a:path w="8064500">
                <a:moveTo>
                  <a:pt x="0" y="0"/>
                </a:moveTo>
                <a:lnTo>
                  <a:pt x="8063992" y="0"/>
                </a:lnTo>
              </a:path>
            </a:pathLst>
          </a:custGeom>
          <a:ln w="8999">
            <a:solidFill>
              <a:srgbClr val="CDCFD2"/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11" name="Marcador de texto 23"/>
          <p:cNvSpPr>
            <a:spLocks noGrp="1"/>
          </p:cNvSpPr>
          <p:nvPr>
            <p:ph type="body" sz="quarter" idx="11" hasCustomPrompt="1"/>
          </p:nvPr>
        </p:nvSpPr>
        <p:spPr>
          <a:xfrm>
            <a:off x="508000" y="990600"/>
            <a:ext cx="11074400" cy="228600"/>
          </a:xfrm>
          <a:prstGeom prst="rect">
            <a:avLst/>
          </a:prstGeom>
        </p:spPr>
        <p:txBody>
          <a:bodyPr/>
          <a:lstStyle>
            <a:lvl1pPr>
              <a:defRPr lang="es-ES_tradnl" sz="1600" b="1" dirty="0" smtClean="0">
                <a:solidFill>
                  <a:srgbClr val="FF6F4A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lvl="0"/>
            <a:r>
              <a:rPr lang="es-ES_tradnl" dirty="0" err="1"/>
              <a:t>Click</a:t>
            </a:r>
            <a:r>
              <a:rPr lang="es-ES_tradnl" dirty="0"/>
              <a:t> to </a:t>
            </a:r>
            <a:r>
              <a:rPr lang="es-ES_tradnl" dirty="0" err="1"/>
              <a:t>modify</a:t>
            </a:r>
            <a:r>
              <a:rPr lang="es-ES_tradnl" dirty="0"/>
              <a:t>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text</a:t>
            </a:r>
            <a:r>
              <a:rPr lang="es-ES_tradnl" dirty="0"/>
              <a:t> </a:t>
            </a:r>
            <a:r>
              <a:rPr lang="es-ES_tradnl" dirty="0" err="1"/>
              <a:t>style</a:t>
            </a:r>
            <a:r>
              <a:rPr lang="es-ES_tradnl" dirty="0"/>
              <a:t> of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pattern</a:t>
            </a:r>
            <a:r>
              <a:rPr lang="es-ES_tradnl" dirty="0"/>
              <a:t>.</a:t>
            </a:r>
          </a:p>
        </p:txBody>
      </p:sp>
      <p:sp>
        <p:nvSpPr>
          <p:cNvPr id="12" name="Marcador de texto 23"/>
          <p:cNvSpPr>
            <a:spLocks noGrp="1"/>
          </p:cNvSpPr>
          <p:nvPr>
            <p:ph type="body" sz="quarter" idx="12" hasCustomPrompt="1"/>
          </p:nvPr>
        </p:nvSpPr>
        <p:spPr>
          <a:xfrm>
            <a:off x="508000" y="1254897"/>
            <a:ext cx="11074400" cy="228600"/>
          </a:xfrm>
          <a:prstGeom prst="rect">
            <a:avLst/>
          </a:prstGeom>
        </p:spPr>
        <p:txBody>
          <a:bodyPr/>
          <a:lstStyle>
            <a:lvl1pPr>
              <a:defRPr lang="es-ES_tradnl" sz="1200" b="1" dirty="0" smtClean="0">
                <a:solidFill>
                  <a:srgbClr val="FF6F4A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lvl="0"/>
            <a:r>
              <a:rPr lang="es-ES_tradnl" dirty="0"/>
              <a:t>- </a:t>
            </a:r>
            <a:r>
              <a:rPr lang="es-ES_tradnl" dirty="0" err="1"/>
              <a:t>Click</a:t>
            </a:r>
            <a:r>
              <a:rPr lang="es-ES_tradnl" dirty="0"/>
              <a:t> to </a:t>
            </a:r>
            <a:r>
              <a:rPr lang="es-ES_tradnl" dirty="0" err="1"/>
              <a:t>modify</a:t>
            </a:r>
            <a:r>
              <a:rPr lang="es-ES_tradnl" dirty="0"/>
              <a:t>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text</a:t>
            </a:r>
            <a:r>
              <a:rPr lang="es-ES_tradnl" dirty="0"/>
              <a:t> </a:t>
            </a:r>
            <a:r>
              <a:rPr lang="es-ES_tradnl" dirty="0" err="1"/>
              <a:t>style</a:t>
            </a:r>
            <a:r>
              <a:rPr lang="es-ES_tradnl" dirty="0"/>
              <a:t> of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pattern</a:t>
            </a:r>
            <a:r>
              <a:rPr lang="es-ES_tradnl" dirty="0"/>
              <a:t>.</a:t>
            </a:r>
          </a:p>
        </p:txBody>
      </p:sp>
      <p:sp>
        <p:nvSpPr>
          <p:cNvPr id="20" name="Marcador de texto 23"/>
          <p:cNvSpPr>
            <a:spLocks noGrp="1"/>
          </p:cNvSpPr>
          <p:nvPr>
            <p:ph type="body" sz="quarter" idx="16" hasCustomPrompt="1"/>
          </p:nvPr>
        </p:nvSpPr>
        <p:spPr>
          <a:xfrm>
            <a:off x="6209553" y="1909482"/>
            <a:ext cx="5381812" cy="215153"/>
          </a:xfrm>
          <a:prstGeom prst="rect">
            <a:avLst/>
          </a:prstGeom>
        </p:spPr>
        <p:txBody>
          <a:bodyPr/>
          <a:lstStyle>
            <a:lvl1pPr>
              <a:defRPr lang="es-ES_tradnl" sz="1100" kern="1200" dirty="0" smtClean="0">
                <a:solidFill>
                  <a:schemeClr val="bg1">
                    <a:lumMod val="50000"/>
                  </a:schemeClr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lvl="0"/>
            <a:r>
              <a:rPr lang="es-ES_tradnl" dirty="0" err="1"/>
              <a:t>Click</a:t>
            </a:r>
            <a:r>
              <a:rPr lang="es-ES_tradnl" dirty="0"/>
              <a:t> to </a:t>
            </a:r>
            <a:r>
              <a:rPr lang="es-ES_tradnl" dirty="0" err="1"/>
              <a:t>modify</a:t>
            </a:r>
            <a:r>
              <a:rPr lang="es-ES_tradnl" dirty="0"/>
              <a:t>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text</a:t>
            </a:r>
            <a:r>
              <a:rPr lang="es-ES_tradnl" dirty="0"/>
              <a:t> </a:t>
            </a:r>
            <a:r>
              <a:rPr lang="es-ES_tradnl" dirty="0" err="1"/>
              <a:t>style</a:t>
            </a:r>
            <a:r>
              <a:rPr lang="es-ES_tradnl" dirty="0"/>
              <a:t> of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pattern</a:t>
            </a:r>
            <a:r>
              <a:rPr lang="es-ES_tradnl" dirty="0"/>
              <a:t>.</a:t>
            </a:r>
          </a:p>
        </p:txBody>
      </p:sp>
      <p:sp>
        <p:nvSpPr>
          <p:cNvPr id="21" name="Marcador de texto 23"/>
          <p:cNvSpPr>
            <a:spLocks noGrp="1"/>
          </p:cNvSpPr>
          <p:nvPr>
            <p:ph type="body" sz="quarter" idx="17" hasCustomPrompt="1"/>
          </p:nvPr>
        </p:nvSpPr>
        <p:spPr>
          <a:xfrm>
            <a:off x="548341" y="1909482"/>
            <a:ext cx="5381812" cy="215153"/>
          </a:xfrm>
          <a:prstGeom prst="rect">
            <a:avLst/>
          </a:prstGeom>
        </p:spPr>
        <p:txBody>
          <a:bodyPr/>
          <a:lstStyle>
            <a:lvl1pPr>
              <a:defRPr lang="es-ES_tradnl" sz="1100" kern="1200" dirty="0" smtClean="0">
                <a:solidFill>
                  <a:schemeClr val="bg1">
                    <a:lumMod val="50000"/>
                  </a:schemeClr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lvl="0"/>
            <a:r>
              <a:rPr lang="es-ES_tradnl" dirty="0" err="1"/>
              <a:t>Click</a:t>
            </a:r>
            <a:r>
              <a:rPr lang="es-ES_tradnl" dirty="0"/>
              <a:t> to </a:t>
            </a:r>
            <a:r>
              <a:rPr lang="es-ES_tradnl" dirty="0" err="1"/>
              <a:t>modify</a:t>
            </a:r>
            <a:r>
              <a:rPr lang="es-ES_tradnl" dirty="0"/>
              <a:t>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text</a:t>
            </a:r>
            <a:r>
              <a:rPr lang="es-ES_tradnl" dirty="0"/>
              <a:t> </a:t>
            </a:r>
            <a:r>
              <a:rPr lang="es-ES_tradnl" dirty="0" err="1"/>
              <a:t>style</a:t>
            </a:r>
            <a:r>
              <a:rPr lang="es-ES_tradnl" dirty="0"/>
              <a:t> of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pattern</a:t>
            </a:r>
            <a:r>
              <a:rPr lang="es-ES_tradnl" dirty="0"/>
              <a:t>.</a:t>
            </a:r>
          </a:p>
        </p:txBody>
      </p:sp>
      <p:sp>
        <p:nvSpPr>
          <p:cNvPr id="22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619231" y="3750357"/>
            <a:ext cx="10913406" cy="249667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D12F2C"/>
              </a:buClr>
              <a:buSzPct val="80000"/>
              <a:buFont typeface="Lucida Grande" charset="0"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422456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.Title Slid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 userDrawn="1"/>
        </p:nvSpPr>
        <p:spPr>
          <a:xfrm>
            <a:off x="632494" y="6493466"/>
            <a:ext cx="722173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800" dirty="0">
                <a:solidFill>
                  <a:srgbClr val="888888"/>
                </a:solidFill>
                <a:latin typeface="Arial"/>
                <a:cs typeface="Arial"/>
              </a:rPr>
              <a:t>Page </a:t>
            </a:r>
            <a:fld id="{B208E919-3E8E-1A48-A613-1AF55E12D81E}" type="slidenum">
              <a:rPr lang="es-ES" sz="800" smtClean="0">
                <a:solidFill>
                  <a:srgbClr val="888888"/>
                </a:solidFill>
                <a:latin typeface="Arial"/>
                <a:cs typeface="Arial"/>
              </a:rPr>
              <a:pPr marL="12700">
                <a:lnSpc>
                  <a:spcPct val="100000"/>
                </a:lnSpc>
                <a:spcBef>
                  <a:spcPts val="100"/>
                </a:spcBef>
              </a:pPr>
              <a:t>‹#›</a:t>
            </a:fld>
            <a:endParaRPr sz="800" dirty="0">
              <a:latin typeface="Arial"/>
              <a:cs typeface="Arial"/>
            </a:endParaRPr>
          </a:p>
        </p:txBody>
      </p:sp>
      <p:pic>
        <p:nvPicPr>
          <p:cNvPr id="6" name="Imagen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0983" y="6413604"/>
            <a:ext cx="881417" cy="202413"/>
          </a:xfrm>
          <a:prstGeom prst="rect">
            <a:avLst/>
          </a:prstGeom>
        </p:spPr>
      </p:pic>
      <p:sp>
        <p:nvSpPr>
          <p:cNvPr id="9" name="Marcador de texto 23"/>
          <p:cNvSpPr>
            <a:spLocks noGrp="1"/>
          </p:cNvSpPr>
          <p:nvPr>
            <p:ph type="body" sz="quarter" idx="11" hasCustomPrompt="1"/>
          </p:nvPr>
        </p:nvSpPr>
        <p:spPr>
          <a:xfrm>
            <a:off x="508000" y="990600"/>
            <a:ext cx="11074400" cy="304800"/>
          </a:xfrm>
          <a:prstGeom prst="rect">
            <a:avLst/>
          </a:prstGeom>
        </p:spPr>
        <p:txBody>
          <a:bodyPr/>
          <a:lstStyle>
            <a:lvl1pPr>
              <a:defRPr lang="es-ES_tradnl" sz="1600" b="1" dirty="0" smtClean="0">
                <a:solidFill>
                  <a:srgbClr val="FF6F4A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lvl="0"/>
            <a:r>
              <a:rPr lang="es-ES_tradnl" dirty="0" err="1"/>
              <a:t>Click</a:t>
            </a:r>
            <a:r>
              <a:rPr lang="es-ES_tradnl" dirty="0"/>
              <a:t> to </a:t>
            </a:r>
            <a:r>
              <a:rPr lang="es-ES_tradnl" dirty="0" err="1"/>
              <a:t>modify</a:t>
            </a:r>
            <a:r>
              <a:rPr lang="es-ES_tradnl" dirty="0"/>
              <a:t>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text</a:t>
            </a:r>
            <a:r>
              <a:rPr lang="es-ES_tradnl" dirty="0"/>
              <a:t> </a:t>
            </a:r>
            <a:r>
              <a:rPr lang="es-ES_tradnl" dirty="0" err="1"/>
              <a:t>style</a:t>
            </a:r>
            <a:r>
              <a:rPr lang="es-ES_tradnl" dirty="0"/>
              <a:t> of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pattern</a:t>
            </a:r>
            <a:r>
              <a:rPr lang="es-ES_tradnl" dirty="0"/>
              <a:t>.</a:t>
            </a:r>
          </a:p>
        </p:txBody>
      </p:sp>
      <p:sp>
        <p:nvSpPr>
          <p:cNvPr id="10" name="object 2"/>
          <p:cNvSpPr/>
          <p:nvPr userDrawn="1"/>
        </p:nvSpPr>
        <p:spPr>
          <a:xfrm>
            <a:off x="604445" y="1386420"/>
            <a:ext cx="10965179" cy="137581"/>
          </a:xfrm>
          <a:custGeom>
            <a:avLst/>
            <a:gdLst/>
            <a:ahLst/>
            <a:cxnLst/>
            <a:rect l="l" t="t" r="r" b="b"/>
            <a:pathLst>
              <a:path w="8064500">
                <a:moveTo>
                  <a:pt x="0" y="0"/>
                </a:moveTo>
                <a:lnTo>
                  <a:pt x="8063992" y="0"/>
                </a:lnTo>
              </a:path>
            </a:pathLst>
          </a:custGeom>
          <a:ln w="8999">
            <a:solidFill>
              <a:srgbClr val="CDCFD2"/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15" name="Marcador de texto 23"/>
          <p:cNvSpPr>
            <a:spLocks noGrp="1"/>
          </p:cNvSpPr>
          <p:nvPr>
            <p:ph type="body" sz="quarter" idx="17" hasCustomPrompt="1"/>
          </p:nvPr>
        </p:nvSpPr>
        <p:spPr>
          <a:xfrm>
            <a:off x="548341" y="1909482"/>
            <a:ext cx="7237506" cy="228600"/>
          </a:xfrm>
          <a:prstGeom prst="rect">
            <a:avLst/>
          </a:prstGeom>
        </p:spPr>
        <p:txBody>
          <a:bodyPr/>
          <a:lstStyle>
            <a:lvl1pPr>
              <a:defRPr lang="es-ES_tradnl" sz="1100" kern="1200" dirty="0" smtClean="0">
                <a:solidFill>
                  <a:schemeClr val="bg1">
                    <a:lumMod val="50000"/>
                  </a:schemeClr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lvl="0"/>
            <a:r>
              <a:rPr lang="es-ES_tradnl" dirty="0" err="1"/>
              <a:t>Click</a:t>
            </a:r>
            <a:r>
              <a:rPr lang="es-ES_tradnl" dirty="0"/>
              <a:t> to </a:t>
            </a:r>
            <a:r>
              <a:rPr lang="es-ES_tradnl" dirty="0" err="1"/>
              <a:t>modify</a:t>
            </a:r>
            <a:r>
              <a:rPr lang="es-ES_tradnl" dirty="0"/>
              <a:t>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text</a:t>
            </a:r>
            <a:r>
              <a:rPr lang="es-ES_tradnl" dirty="0"/>
              <a:t> </a:t>
            </a:r>
            <a:r>
              <a:rPr lang="es-ES_tradnl" dirty="0" err="1"/>
              <a:t>style</a:t>
            </a:r>
            <a:r>
              <a:rPr lang="es-ES_tradnl" dirty="0"/>
              <a:t> of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pattern</a:t>
            </a:r>
            <a:r>
              <a:rPr lang="es-ES_tradnl" dirty="0"/>
              <a:t>.</a:t>
            </a:r>
          </a:p>
        </p:txBody>
      </p:sp>
      <p:sp>
        <p:nvSpPr>
          <p:cNvPr id="16" name="Picture Placeholder 5"/>
          <p:cNvSpPr>
            <a:spLocks noGrp="1"/>
          </p:cNvSpPr>
          <p:nvPr>
            <p:ph type="pic" sz="quarter" idx="18"/>
          </p:nvPr>
        </p:nvSpPr>
        <p:spPr>
          <a:xfrm>
            <a:off x="619231" y="3750357"/>
            <a:ext cx="7162500" cy="249667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D12F2C"/>
              </a:buClr>
              <a:buSzPct val="80000"/>
              <a:buFont typeface="Lucida Grande" charset="0"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34072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.Title and Sub Slid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 userDrawn="1"/>
        </p:nvSpPr>
        <p:spPr>
          <a:xfrm>
            <a:off x="632494" y="6493466"/>
            <a:ext cx="722173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800" dirty="0">
                <a:solidFill>
                  <a:srgbClr val="888888"/>
                </a:solidFill>
                <a:latin typeface="Arial"/>
                <a:cs typeface="Arial"/>
              </a:rPr>
              <a:t>Page </a:t>
            </a:r>
            <a:fld id="{B208E919-3E8E-1A48-A613-1AF55E12D81E}" type="slidenum">
              <a:rPr lang="es-ES" sz="800" smtClean="0">
                <a:solidFill>
                  <a:srgbClr val="888888"/>
                </a:solidFill>
                <a:latin typeface="Arial"/>
                <a:cs typeface="Arial"/>
              </a:rPr>
              <a:pPr marL="12700">
                <a:lnSpc>
                  <a:spcPct val="100000"/>
                </a:lnSpc>
                <a:spcBef>
                  <a:spcPts val="100"/>
                </a:spcBef>
              </a:pPr>
              <a:t>‹#›</a:t>
            </a:fld>
            <a:endParaRPr sz="800" dirty="0">
              <a:latin typeface="Arial"/>
              <a:cs typeface="Arial"/>
            </a:endParaRPr>
          </a:p>
        </p:txBody>
      </p:sp>
      <p:pic>
        <p:nvPicPr>
          <p:cNvPr id="6" name="Imagen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0983" y="6413604"/>
            <a:ext cx="881417" cy="202413"/>
          </a:xfrm>
          <a:prstGeom prst="rect">
            <a:avLst/>
          </a:prstGeom>
        </p:spPr>
      </p:pic>
      <p:sp>
        <p:nvSpPr>
          <p:cNvPr id="11" name="object 2"/>
          <p:cNvSpPr/>
          <p:nvPr userDrawn="1"/>
        </p:nvSpPr>
        <p:spPr>
          <a:xfrm>
            <a:off x="613251" y="1600201"/>
            <a:ext cx="10969148" cy="45719"/>
          </a:xfrm>
          <a:custGeom>
            <a:avLst/>
            <a:gdLst/>
            <a:ahLst/>
            <a:cxnLst/>
            <a:rect l="l" t="t" r="r" b="b"/>
            <a:pathLst>
              <a:path w="8064500">
                <a:moveTo>
                  <a:pt x="0" y="0"/>
                </a:moveTo>
                <a:lnTo>
                  <a:pt x="8063992" y="0"/>
                </a:lnTo>
              </a:path>
            </a:pathLst>
          </a:custGeom>
          <a:ln w="8999">
            <a:solidFill>
              <a:srgbClr val="CDCFD2"/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12" name="Marcador de texto 23"/>
          <p:cNvSpPr>
            <a:spLocks noGrp="1"/>
          </p:cNvSpPr>
          <p:nvPr>
            <p:ph type="body" sz="quarter" idx="11" hasCustomPrompt="1"/>
          </p:nvPr>
        </p:nvSpPr>
        <p:spPr>
          <a:xfrm>
            <a:off x="508000" y="990600"/>
            <a:ext cx="11074400" cy="228600"/>
          </a:xfrm>
          <a:prstGeom prst="rect">
            <a:avLst/>
          </a:prstGeom>
        </p:spPr>
        <p:txBody>
          <a:bodyPr/>
          <a:lstStyle>
            <a:lvl1pPr>
              <a:defRPr lang="es-ES_tradnl" sz="1600" b="1" dirty="0" smtClean="0">
                <a:solidFill>
                  <a:srgbClr val="FF6F4A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lvl="0"/>
            <a:r>
              <a:rPr lang="es-ES_tradnl" dirty="0" err="1"/>
              <a:t>Click</a:t>
            </a:r>
            <a:r>
              <a:rPr lang="es-ES_tradnl" dirty="0"/>
              <a:t> to </a:t>
            </a:r>
            <a:r>
              <a:rPr lang="es-ES_tradnl" dirty="0" err="1"/>
              <a:t>modify</a:t>
            </a:r>
            <a:r>
              <a:rPr lang="es-ES_tradnl" dirty="0"/>
              <a:t>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text</a:t>
            </a:r>
            <a:r>
              <a:rPr lang="es-ES_tradnl" dirty="0"/>
              <a:t> </a:t>
            </a:r>
            <a:r>
              <a:rPr lang="es-ES_tradnl" dirty="0" err="1"/>
              <a:t>style</a:t>
            </a:r>
            <a:r>
              <a:rPr lang="es-ES_tradnl" dirty="0"/>
              <a:t> of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pattern</a:t>
            </a:r>
            <a:r>
              <a:rPr lang="es-ES_tradnl" dirty="0"/>
              <a:t>.</a:t>
            </a:r>
          </a:p>
        </p:txBody>
      </p:sp>
      <p:sp>
        <p:nvSpPr>
          <p:cNvPr id="13" name="Marcador de texto 23"/>
          <p:cNvSpPr>
            <a:spLocks noGrp="1"/>
          </p:cNvSpPr>
          <p:nvPr>
            <p:ph type="body" sz="quarter" idx="12" hasCustomPrompt="1"/>
          </p:nvPr>
        </p:nvSpPr>
        <p:spPr>
          <a:xfrm>
            <a:off x="508000" y="1254897"/>
            <a:ext cx="11074400" cy="228600"/>
          </a:xfrm>
          <a:prstGeom prst="rect">
            <a:avLst/>
          </a:prstGeom>
        </p:spPr>
        <p:txBody>
          <a:bodyPr/>
          <a:lstStyle>
            <a:lvl1pPr>
              <a:defRPr lang="es-ES_tradnl" sz="1200" b="1" dirty="0" smtClean="0">
                <a:solidFill>
                  <a:srgbClr val="FF6F4A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lvl="0"/>
            <a:r>
              <a:rPr lang="es-ES_tradnl" dirty="0"/>
              <a:t>- </a:t>
            </a:r>
            <a:r>
              <a:rPr lang="es-ES_tradnl" dirty="0" err="1"/>
              <a:t>Click</a:t>
            </a:r>
            <a:r>
              <a:rPr lang="es-ES_tradnl" dirty="0"/>
              <a:t> to </a:t>
            </a:r>
            <a:r>
              <a:rPr lang="es-ES_tradnl" dirty="0" err="1"/>
              <a:t>modify</a:t>
            </a:r>
            <a:r>
              <a:rPr lang="es-ES_tradnl" dirty="0"/>
              <a:t>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text</a:t>
            </a:r>
            <a:r>
              <a:rPr lang="es-ES_tradnl" dirty="0"/>
              <a:t> </a:t>
            </a:r>
            <a:r>
              <a:rPr lang="es-ES_tradnl" dirty="0" err="1"/>
              <a:t>style</a:t>
            </a:r>
            <a:r>
              <a:rPr lang="es-ES_tradnl" dirty="0"/>
              <a:t> of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pattern</a:t>
            </a:r>
            <a:r>
              <a:rPr lang="es-ES_tradnl" dirty="0"/>
              <a:t>.</a:t>
            </a:r>
          </a:p>
        </p:txBody>
      </p:sp>
      <p:sp>
        <p:nvSpPr>
          <p:cNvPr id="15" name="Marcador de texto 23"/>
          <p:cNvSpPr>
            <a:spLocks noGrp="1"/>
          </p:cNvSpPr>
          <p:nvPr>
            <p:ph type="body" sz="quarter" idx="17" hasCustomPrompt="1"/>
          </p:nvPr>
        </p:nvSpPr>
        <p:spPr>
          <a:xfrm>
            <a:off x="548341" y="1909482"/>
            <a:ext cx="7237506" cy="228600"/>
          </a:xfrm>
          <a:prstGeom prst="rect">
            <a:avLst/>
          </a:prstGeom>
        </p:spPr>
        <p:txBody>
          <a:bodyPr/>
          <a:lstStyle>
            <a:lvl1pPr>
              <a:defRPr lang="es-ES_tradnl" sz="1100" kern="1200" dirty="0" smtClean="0">
                <a:solidFill>
                  <a:schemeClr val="bg1">
                    <a:lumMod val="50000"/>
                  </a:schemeClr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lvl="0"/>
            <a:r>
              <a:rPr lang="es-ES_tradnl" dirty="0" err="1"/>
              <a:t>Click</a:t>
            </a:r>
            <a:r>
              <a:rPr lang="es-ES_tradnl" dirty="0"/>
              <a:t> to </a:t>
            </a:r>
            <a:r>
              <a:rPr lang="es-ES_tradnl" dirty="0" err="1"/>
              <a:t>modify</a:t>
            </a:r>
            <a:r>
              <a:rPr lang="es-ES_tradnl" dirty="0"/>
              <a:t>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text</a:t>
            </a:r>
            <a:r>
              <a:rPr lang="es-ES_tradnl" dirty="0"/>
              <a:t> </a:t>
            </a:r>
            <a:r>
              <a:rPr lang="es-ES_tradnl" dirty="0" err="1"/>
              <a:t>style</a:t>
            </a:r>
            <a:r>
              <a:rPr lang="es-ES_tradnl" dirty="0"/>
              <a:t> of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pattern</a:t>
            </a:r>
            <a:r>
              <a:rPr lang="es-ES_tradnl" dirty="0"/>
              <a:t>.</a:t>
            </a:r>
          </a:p>
        </p:txBody>
      </p:sp>
      <p:sp>
        <p:nvSpPr>
          <p:cNvPr id="16" name="Picture Placeholder 5"/>
          <p:cNvSpPr>
            <a:spLocks noGrp="1"/>
          </p:cNvSpPr>
          <p:nvPr>
            <p:ph type="pic" sz="quarter" idx="18"/>
          </p:nvPr>
        </p:nvSpPr>
        <p:spPr>
          <a:xfrm>
            <a:off x="619231" y="3750357"/>
            <a:ext cx="7162500" cy="249667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D12F2C"/>
              </a:buClr>
              <a:buSzPct val="80000"/>
              <a:buFont typeface="Lucida Grande" charset="0"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478031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 userDrawn="1"/>
        </p:nvSpPr>
        <p:spPr>
          <a:xfrm>
            <a:off x="0" y="0"/>
            <a:ext cx="7788275" cy="6858000"/>
          </a:xfrm>
          <a:prstGeom prst="rect">
            <a:avLst/>
          </a:prstGeom>
          <a:solidFill>
            <a:srgbClr val="FF6F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4" name="Imagen 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0983" y="6413604"/>
            <a:ext cx="881417" cy="202413"/>
          </a:xfrm>
          <a:prstGeom prst="rect">
            <a:avLst/>
          </a:prstGeom>
        </p:spPr>
      </p:pic>
      <p:sp>
        <p:nvSpPr>
          <p:cNvPr id="5" name="Marcador de texto 23"/>
          <p:cNvSpPr>
            <a:spLocks noGrp="1"/>
          </p:cNvSpPr>
          <p:nvPr>
            <p:ph type="body" sz="quarter" idx="11" hasCustomPrompt="1"/>
          </p:nvPr>
        </p:nvSpPr>
        <p:spPr>
          <a:xfrm>
            <a:off x="538996" y="2660006"/>
            <a:ext cx="5675824" cy="829953"/>
          </a:xfrm>
          <a:prstGeom prst="rect">
            <a:avLst/>
          </a:prstGeom>
        </p:spPr>
        <p:txBody>
          <a:bodyPr/>
          <a:lstStyle>
            <a:lvl1pPr>
              <a:defRPr lang="es-ES_tradnl" sz="6000" b="1" kern="1200" baseline="0" dirty="0" smtClean="0">
                <a:solidFill>
                  <a:srgbClr val="FFFFFF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lvl="0"/>
            <a:r>
              <a:rPr lang="es-ES_tradnl" dirty="0" err="1"/>
              <a:t>Thank</a:t>
            </a:r>
            <a:r>
              <a:rPr lang="es-ES_tradnl" dirty="0"/>
              <a:t> </a:t>
            </a:r>
            <a:r>
              <a:rPr lang="es-ES_tradnl" dirty="0" err="1"/>
              <a:t>you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8663402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80" r:id="rId2"/>
    <p:sldLayoutId id="2147483679" r:id="rId3"/>
    <p:sldLayoutId id="2147483681" r:id="rId4"/>
    <p:sldLayoutId id="2147483682" r:id="rId5"/>
    <p:sldLayoutId id="2147483683" r:id="rId6"/>
    <p:sldLayoutId id="2147483684" r:id="rId7"/>
    <p:sldLayoutId id="2147483686" r:id="rId8"/>
    <p:sldLayoutId id="2147483685" r:id="rId9"/>
    <p:sldLayoutId id="2147483677" r:id="rId10"/>
    <p:sldLayoutId id="2147483688" r:id="rId11"/>
    <p:sldLayoutId id="2147483666" r:id="rId12"/>
    <p:sldLayoutId id="2147483698" r:id="rId13"/>
    <p:sldLayoutId id="2147483699" r:id="rId14"/>
    <p:sldLayoutId id="2147483696" r:id="rId15"/>
    <p:sldLayoutId id="2147483702" r:id="rId16"/>
    <p:sldLayoutId id="2147483697" r:id="rId17"/>
    <p:sldLayoutId id="2147483700" r:id="rId18"/>
    <p:sldLayoutId id="2147483701" r:id="rId19"/>
    <p:sldLayoutId id="2147483661" r:id="rId20"/>
    <p:sldLayoutId id="2147483662" r:id="rId21"/>
    <p:sldLayoutId id="2147483667" r:id="rId22"/>
    <p:sldLayoutId id="2147483672" r:id="rId23"/>
    <p:sldLayoutId id="2147483670" r:id="rId24"/>
    <p:sldLayoutId id="2147483674" r:id="rId25"/>
    <p:sldLayoutId id="2147483664" r:id="rId26"/>
    <p:sldLayoutId id="2147483673" r:id="rId27"/>
    <p:sldLayoutId id="2147483665" r:id="rId28"/>
    <p:sldLayoutId id="2147483663" r:id="rId29"/>
    <p:sldLayoutId id="2147483669" r:id="rId30"/>
    <p:sldLayoutId id="2147483689" r:id="rId31"/>
    <p:sldLayoutId id="2147483668" r:id="rId32"/>
    <p:sldLayoutId id="2147483671" r:id="rId33"/>
    <p:sldLayoutId id="2147483690" r:id="rId34"/>
    <p:sldLayoutId id="2147483692" r:id="rId35"/>
    <p:sldLayoutId id="2147483693" r:id="rId36"/>
    <p:sldLayoutId id="2147483691" r:id="rId37"/>
    <p:sldLayoutId id="2147483694" r:id="rId38"/>
    <p:sldLayoutId id="2147483695" r:id="rId39"/>
    <p:sldLayoutId id="2147483703" r:id="rId40"/>
  </p:sldLayoutIdLst>
  <p:hf sldNum="0" hdr="0" ftr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sz="quarter" idx="20"/>
          </p:nvPr>
        </p:nvSpPr>
        <p:spPr>
          <a:xfrm>
            <a:off x="548340" y="2485216"/>
            <a:ext cx="6934639" cy="786490"/>
          </a:xfrm>
        </p:spPr>
        <p:txBody>
          <a:bodyPr/>
          <a:lstStyle/>
          <a:p>
            <a:pPr algn="ctr"/>
            <a:r>
              <a:rPr lang="en-GB" u="sng" dirty="0">
                <a:solidFill>
                  <a:schemeClr val="bg1">
                    <a:lumMod val="50000"/>
                  </a:schemeClr>
                </a:solidFill>
              </a:rPr>
              <a:t>PRODUCT SAFETY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sz="quarter" idx="21"/>
          </p:nvPr>
        </p:nvSpPr>
        <p:spPr>
          <a:xfrm>
            <a:off x="145668" y="3566719"/>
            <a:ext cx="7236643" cy="1705761"/>
          </a:xfrm>
        </p:spPr>
        <p:txBody>
          <a:bodyPr/>
          <a:lstStyle/>
          <a:p>
            <a:pPr algn="ctr"/>
            <a:r>
              <a:rPr lang="en-US" sz="2800" dirty="0"/>
              <a:t>HIGH/LOW RISK SEGREGATION: </a:t>
            </a:r>
          </a:p>
          <a:p>
            <a:pPr algn="ctr"/>
            <a:endParaRPr lang="en-US" sz="2800" dirty="0"/>
          </a:p>
          <a:p>
            <a:pPr algn="ctr"/>
            <a:r>
              <a:rPr lang="en-US" sz="2800" dirty="0"/>
              <a:t>Barrier Control</a:t>
            </a:r>
            <a:endParaRPr lang="en-GB" sz="2800" dirty="0"/>
          </a:p>
          <a:p>
            <a:pPr algn="ctr"/>
            <a:r>
              <a:rPr lang="en-US" sz="2800" dirty="0"/>
              <a:t>Protection of our Ready to Eat Products</a:t>
            </a:r>
            <a:endParaRPr lang="en-GB" sz="2800" dirty="0"/>
          </a:p>
          <a:p>
            <a:endParaRPr lang="en-GB" dirty="0"/>
          </a:p>
        </p:txBody>
      </p:sp>
      <p:pic>
        <p:nvPicPr>
          <p:cNvPr id="6" name="Picture Placeholder 8">
            <a:extLst>
              <a:ext uri="{FF2B5EF4-FFF2-40B4-BE49-F238E27FC236}">
                <a16:creationId xmlns:a16="http://schemas.microsoft.com/office/drawing/2014/main" id="{27913615-5323-4CF0-B820-7FE40AF8278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778882" y="0"/>
            <a:ext cx="4413117" cy="557867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3E6DF6D-48C3-474A-9AD8-AB3C5898DC0B}"/>
              </a:ext>
            </a:extLst>
          </p:cNvPr>
          <p:cNvSpPr txBox="1"/>
          <p:nvPr/>
        </p:nvSpPr>
        <p:spPr>
          <a:xfrm>
            <a:off x="145668" y="134224"/>
            <a:ext cx="11618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Ref: GWI043	                      Approved by: Diane Yarwood	Version no: 2                             Date: 31/08/2021</a:t>
            </a:r>
          </a:p>
        </p:txBody>
      </p:sp>
    </p:spTree>
    <p:extLst>
      <p:ext uri="{BB962C8B-B14F-4D97-AF65-F5344CB8AC3E}">
        <p14:creationId xmlns:p14="http://schemas.microsoft.com/office/powerpoint/2010/main" val="725722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imagen 3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2192001" cy="6858000"/>
          </a:xfrm>
        </p:spPr>
      </p:pic>
      <p:sp>
        <p:nvSpPr>
          <p:cNvPr id="3" name="Marcador de texto 2"/>
          <p:cNvSpPr>
            <a:spLocks noGrp="1"/>
          </p:cNvSpPr>
          <p:nvPr>
            <p:ph type="body" sz="quarter" idx="17"/>
          </p:nvPr>
        </p:nvSpPr>
        <p:spPr>
          <a:xfrm>
            <a:off x="1026514" y="4999583"/>
            <a:ext cx="5381812" cy="1036917"/>
          </a:xfrm>
        </p:spPr>
        <p:txBody>
          <a:bodyPr/>
          <a:lstStyle/>
          <a:p>
            <a:r>
              <a:rPr lang="en-GB" sz="4800" dirty="0"/>
              <a:t>DEFINITIONS</a:t>
            </a:r>
          </a:p>
        </p:txBody>
      </p:sp>
    </p:spTree>
    <p:extLst>
      <p:ext uri="{BB962C8B-B14F-4D97-AF65-F5344CB8AC3E}">
        <p14:creationId xmlns:p14="http://schemas.microsoft.com/office/powerpoint/2010/main" val="5399034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95D6F0-814C-4B7E-86FD-8074AE21851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91286" y="470482"/>
            <a:ext cx="7264400" cy="745922"/>
          </a:xfrm>
        </p:spPr>
        <p:txBody>
          <a:bodyPr/>
          <a:lstStyle/>
          <a:p>
            <a:pPr algn="l"/>
            <a:r>
              <a:rPr lang="en-GB" sz="2000" u="sng" dirty="0"/>
              <a:t>HIGH RISK </a:t>
            </a:r>
            <a:r>
              <a:rPr lang="en-GB" sz="2000" dirty="0"/>
              <a:t>- </a:t>
            </a:r>
            <a:r>
              <a:rPr lang="en-US" sz="2000" i="1" dirty="0"/>
              <a:t>products are ready to eat and have had a thermal process which kills all food poisoning bacteria.</a:t>
            </a:r>
            <a:endParaRPr lang="en-GB" sz="2000" dirty="0"/>
          </a:p>
          <a:p>
            <a:endParaRPr lang="en-GB" sz="20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F88DAB-694A-48F6-B643-881D24BD8A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9465" y="1974277"/>
            <a:ext cx="7228043" cy="1759066"/>
          </a:xfrm>
        </p:spPr>
        <p:txBody>
          <a:bodyPr/>
          <a:lstStyle/>
          <a:p>
            <a:pPr algn="l"/>
            <a:r>
              <a:rPr lang="en-US" sz="1800" b="0" dirty="0">
                <a:solidFill>
                  <a:schemeClr val="bg1">
                    <a:lumMod val="50000"/>
                  </a:schemeClr>
                </a:solidFill>
              </a:rPr>
              <a:t>Safe for immune compromised people</a:t>
            </a:r>
          </a:p>
          <a:p>
            <a:pPr algn="l"/>
            <a:endParaRPr lang="en-GB" sz="1800" b="0" dirty="0">
              <a:solidFill>
                <a:schemeClr val="bg1">
                  <a:lumMod val="50000"/>
                </a:schemeClr>
              </a:solidFill>
            </a:endParaRPr>
          </a:p>
          <a:p>
            <a:pPr algn="l"/>
            <a:r>
              <a:rPr lang="en-US" sz="1800" b="0" dirty="0">
                <a:solidFill>
                  <a:schemeClr val="bg1">
                    <a:lumMod val="50000"/>
                  </a:schemeClr>
                </a:solidFill>
              </a:rPr>
              <a:t>HOT SMOKED AND POACHED SALMON</a:t>
            </a:r>
            <a:endParaRPr lang="en-GB" sz="1800" b="0" dirty="0">
              <a:solidFill>
                <a:schemeClr val="bg1">
                  <a:lumMod val="50000"/>
                </a:schemeClr>
              </a:solidFill>
            </a:endParaRPr>
          </a:p>
          <a:p>
            <a:pPr algn="l"/>
            <a:r>
              <a:rPr lang="en-US" sz="1800" b="0" dirty="0">
                <a:solidFill>
                  <a:schemeClr val="bg1">
                    <a:lumMod val="50000"/>
                  </a:schemeClr>
                </a:solidFill>
              </a:rPr>
              <a:t> </a:t>
            </a:r>
            <a:endParaRPr lang="en-GB" sz="1800" b="0" dirty="0">
              <a:solidFill>
                <a:schemeClr val="bg1">
                  <a:lumMod val="50000"/>
                </a:schemeClr>
              </a:solidFill>
            </a:endParaRPr>
          </a:p>
          <a:p>
            <a:pPr algn="l"/>
            <a:r>
              <a:rPr lang="en-US" sz="1800" dirty="0">
                <a:solidFill>
                  <a:schemeClr val="bg1">
                    <a:lumMod val="50000"/>
                  </a:schemeClr>
                </a:solidFill>
              </a:rPr>
              <a:t>High/Low Risk </a:t>
            </a:r>
            <a:r>
              <a:rPr lang="en-US" sz="1800" b="0" dirty="0">
                <a:solidFill>
                  <a:schemeClr val="bg1">
                    <a:lumMod val="50000"/>
                  </a:schemeClr>
                </a:solidFill>
              </a:rPr>
              <a:t>segregation is </a:t>
            </a:r>
            <a:r>
              <a:rPr lang="en-US" sz="1800" i="1" dirty="0">
                <a:solidFill>
                  <a:schemeClr val="bg1">
                    <a:lumMod val="50000"/>
                  </a:schemeClr>
                </a:solidFill>
              </a:rPr>
              <a:t>essential to prevent</a:t>
            </a:r>
            <a:r>
              <a:rPr lang="en-US" sz="1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800" b="0" dirty="0">
                <a:solidFill>
                  <a:schemeClr val="bg1">
                    <a:lumMod val="50000"/>
                  </a:schemeClr>
                </a:solidFill>
              </a:rPr>
              <a:t>cross-contamination during manufacture of these products.</a:t>
            </a:r>
            <a:endParaRPr lang="en-GB" sz="1800" b="0" dirty="0">
              <a:solidFill>
                <a:schemeClr val="bg1">
                  <a:lumMod val="50000"/>
                </a:schemeClr>
              </a:solidFill>
            </a:endParaRPr>
          </a:p>
          <a:p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5F6B578-9DA1-4F62-A61F-7FFE864BEEC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09466" y="4303794"/>
            <a:ext cx="7228043" cy="722317"/>
          </a:xfrm>
        </p:spPr>
        <p:txBody>
          <a:bodyPr/>
          <a:lstStyle/>
          <a:p>
            <a:r>
              <a:rPr lang="en-US" sz="1800" b="1" dirty="0">
                <a:solidFill>
                  <a:srgbClr val="FF0000"/>
                </a:solidFill>
              </a:rPr>
              <a:t>Risk if fail: food poisoning bacteria contaminate product and grow making it dangerous</a:t>
            </a:r>
            <a:endParaRPr lang="en-GB" sz="1800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6B1B74D-9860-461E-BE4A-A3C6D787DD4F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4333" y="1310830"/>
            <a:ext cx="3057307" cy="430812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C8E185EC-D264-4E3D-80D0-835842AC5FD3}"/>
              </a:ext>
            </a:extLst>
          </p:cNvPr>
          <p:cNvSpPr/>
          <p:nvPr/>
        </p:nvSpPr>
        <p:spPr>
          <a:xfrm>
            <a:off x="511728" y="6409189"/>
            <a:ext cx="947956" cy="2348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73585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56220900-61FF-4557-82FA-178BC059BC95}"/>
              </a:ext>
            </a:extLst>
          </p:cNvPr>
          <p:cNvSpPr txBox="1">
            <a:spLocks/>
          </p:cNvSpPr>
          <p:nvPr/>
        </p:nvSpPr>
        <p:spPr>
          <a:xfrm>
            <a:off x="327171" y="655040"/>
            <a:ext cx="7538907" cy="821424"/>
          </a:xfrm>
          <a:prstGeom prst="rect">
            <a:avLst/>
          </a:prstGeom>
        </p:spPr>
        <p:txBody>
          <a:bodyPr/>
          <a:lstStyle>
            <a:lvl1pPr marL="0">
              <a:defRPr lang="es-ES_tradnl" sz="1600" b="1" dirty="0" smtClean="0">
                <a:solidFill>
                  <a:srgbClr val="FF6F4A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u="sng" dirty="0"/>
              <a:t>HIGH CARE</a:t>
            </a:r>
            <a:r>
              <a:rPr lang="en-US" sz="2000" dirty="0"/>
              <a:t> – </a:t>
            </a:r>
            <a:r>
              <a:rPr lang="en-US" sz="2000" i="1" dirty="0"/>
              <a:t>products are ready to eat but have </a:t>
            </a:r>
            <a:r>
              <a:rPr lang="en-US" sz="2000" i="1" u="sng" dirty="0"/>
              <a:t>not</a:t>
            </a:r>
            <a:r>
              <a:rPr lang="en-US" sz="2000" i="1" dirty="0"/>
              <a:t> had a thermal process capable of killing food poisoning bacteria</a:t>
            </a:r>
            <a:r>
              <a:rPr lang="en-US" sz="2000" dirty="0"/>
              <a:t>.</a:t>
            </a:r>
            <a:endParaRPr lang="en-GB" sz="2400" dirty="0"/>
          </a:p>
          <a:p>
            <a:endParaRPr lang="en-GB" sz="2000" kern="0" dirty="0"/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FE0611AF-4670-4618-AF2B-E28CD5472AB7}"/>
              </a:ext>
            </a:extLst>
          </p:cNvPr>
          <p:cNvSpPr txBox="1">
            <a:spLocks/>
          </p:cNvSpPr>
          <p:nvPr/>
        </p:nvSpPr>
        <p:spPr>
          <a:xfrm>
            <a:off x="582572" y="2058167"/>
            <a:ext cx="6908798" cy="2178274"/>
          </a:xfrm>
          <a:prstGeom prst="rect">
            <a:avLst/>
          </a:prstGeom>
        </p:spPr>
        <p:txBody>
          <a:bodyPr/>
          <a:lstStyle>
            <a:lvl1pPr marL="0">
              <a:defRPr lang="es-ES_tradnl" sz="1200" b="1" kern="1200" dirty="0" err="1" smtClean="0">
                <a:solidFill>
                  <a:srgbClr val="382F2D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0" dirty="0">
                <a:solidFill>
                  <a:schemeClr val="bg1">
                    <a:lumMod val="50000"/>
                  </a:schemeClr>
                </a:solidFill>
              </a:rPr>
              <a:t>Not recommended for immune compromised people</a:t>
            </a:r>
            <a:endParaRPr lang="en-GB" sz="2000" b="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sz="1000" b="0" dirty="0">
                <a:solidFill>
                  <a:schemeClr val="bg1">
                    <a:lumMod val="50000"/>
                  </a:schemeClr>
                </a:solidFill>
              </a:rPr>
              <a:t> </a:t>
            </a:r>
            <a:endParaRPr lang="en-US" sz="1800" b="0" dirty="0">
              <a:solidFill>
                <a:schemeClr val="bg1">
                  <a:lumMod val="50000"/>
                </a:schemeClr>
              </a:solidFill>
            </a:endParaRPr>
          </a:p>
          <a:p>
            <a:endParaRPr lang="en-US" sz="1800" b="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sz="1800" b="0" dirty="0">
                <a:solidFill>
                  <a:schemeClr val="bg1">
                    <a:lumMod val="50000"/>
                  </a:schemeClr>
                </a:solidFill>
              </a:rPr>
              <a:t>COLD SMOKED SALMON</a:t>
            </a:r>
            <a:endParaRPr lang="en-GB" sz="2000" b="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sz="1000" b="0" dirty="0">
                <a:solidFill>
                  <a:schemeClr val="bg1">
                    <a:lumMod val="50000"/>
                  </a:schemeClr>
                </a:solidFill>
              </a:rPr>
              <a:t> </a:t>
            </a:r>
            <a:endParaRPr lang="en-GB" sz="900" b="0" dirty="0">
              <a:solidFill>
                <a:schemeClr val="bg1">
                  <a:lumMod val="50000"/>
                </a:schemeClr>
              </a:solidFill>
            </a:endParaRPr>
          </a:p>
          <a:p>
            <a:endParaRPr lang="en-US" sz="1800" b="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sz="1800" dirty="0">
                <a:solidFill>
                  <a:schemeClr val="bg1">
                    <a:lumMod val="50000"/>
                  </a:schemeClr>
                </a:solidFill>
              </a:rPr>
              <a:t>High/Low Care </a:t>
            </a:r>
            <a:r>
              <a:rPr lang="en-US" sz="1800" b="0" dirty="0">
                <a:solidFill>
                  <a:schemeClr val="bg1">
                    <a:lumMod val="50000"/>
                  </a:schemeClr>
                </a:solidFill>
              </a:rPr>
              <a:t>segregation is </a:t>
            </a:r>
            <a:r>
              <a:rPr lang="en-US" sz="1800" i="1" dirty="0">
                <a:solidFill>
                  <a:schemeClr val="bg1">
                    <a:lumMod val="50000"/>
                  </a:schemeClr>
                </a:solidFill>
              </a:rPr>
              <a:t>required to minimize the risk </a:t>
            </a:r>
            <a:r>
              <a:rPr lang="en-US" sz="1800" b="0" dirty="0">
                <a:solidFill>
                  <a:schemeClr val="bg1">
                    <a:lumMod val="50000"/>
                  </a:schemeClr>
                </a:solidFill>
              </a:rPr>
              <a:t>of</a:t>
            </a:r>
            <a:r>
              <a:rPr lang="en-US" sz="1800" b="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800" b="0" dirty="0">
                <a:solidFill>
                  <a:schemeClr val="bg1">
                    <a:lumMod val="50000"/>
                  </a:schemeClr>
                </a:solidFill>
              </a:rPr>
              <a:t>cross - contamination during manufacture of these products</a:t>
            </a:r>
            <a:endParaRPr lang="en-GB" sz="2000" b="0" dirty="0">
              <a:solidFill>
                <a:schemeClr val="bg1">
                  <a:lumMod val="50000"/>
                </a:schemeClr>
              </a:solidFill>
            </a:endParaRPr>
          </a:p>
          <a:p>
            <a:endParaRPr lang="en-GB" dirty="0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7BB42951-9C3C-4FEE-B550-B890DF126561}"/>
              </a:ext>
            </a:extLst>
          </p:cNvPr>
          <p:cNvSpPr txBox="1">
            <a:spLocks/>
          </p:cNvSpPr>
          <p:nvPr/>
        </p:nvSpPr>
        <p:spPr>
          <a:xfrm>
            <a:off x="638035" y="4672910"/>
            <a:ext cx="7228043" cy="722317"/>
          </a:xfrm>
          <a:prstGeom prst="rect">
            <a:avLst/>
          </a:prstGeom>
        </p:spPr>
        <p:txBody>
          <a:bodyPr/>
          <a:lstStyle>
            <a:lvl1pPr marL="0">
              <a:defRPr lang="es-ES_tradnl" sz="1100" kern="1200" dirty="0" smtClean="0">
                <a:solidFill>
                  <a:schemeClr val="bg1">
                    <a:lumMod val="50000"/>
                  </a:schemeClr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>
                <a:solidFill>
                  <a:srgbClr val="FF0000"/>
                </a:solidFill>
              </a:rPr>
              <a:t>Risk if fail: food poisoning bacteria contaminate product and grow making it dangerous</a:t>
            </a:r>
            <a:endParaRPr lang="en-GB" sz="180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0203AD1-41CD-435B-A565-AEF395458C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9576" y="1763153"/>
            <a:ext cx="4281515" cy="3270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3201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5C0610F-E47C-4C27-965D-729E8D2FD6C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286623" y="571150"/>
            <a:ext cx="7264400" cy="393583"/>
          </a:xfrm>
        </p:spPr>
        <p:txBody>
          <a:bodyPr/>
          <a:lstStyle/>
          <a:p>
            <a:pPr algn="ctr"/>
            <a:r>
              <a:rPr lang="en-US" sz="2000" dirty="0"/>
              <a:t>Personal Hygiene Requirements - People</a:t>
            </a:r>
            <a:endParaRPr lang="en-GB" sz="2000" dirty="0"/>
          </a:p>
          <a:p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BA42A1D-51EF-427E-86BA-F42B118126B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395680" y="1593043"/>
            <a:ext cx="7277848" cy="3448740"/>
          </a:xfrm>
        </p:spPr>
        <p:txBody>
          <a:bodyPr/>
          <a:lstStyle/>
          <a:p>
            <a:pPr algn="ctr"/>
            <a:r>
              <a:rPr lang="en-US" sz="2400" b="1" u="sng" dirty="0"/>
              <a:t>Objective</a:t>
            </a:r>
          </a:p>
          <a:p>
            <a:pPr algn="ctr"/>
            <a:endParaRPr lang="en-GB" sz="2000" dirty="0"/>
          </a:p>
          <a:p>
            <a:pPr algn="ctr">
              <a:lnSpc>
                <a:spcPct val="150000"/>
              </a:lnSpc>
            </a:pPr>
            <a:r>
              <a:rPr lang="en-US" sz="2000" dirty="0"/>
              <a:t> </a:t>
            </a:r>
            <a:r>
              <a:rPr lang="en-US" sz="2000" b="1" dirty="0"/>
              <a:t>To maintain the safe status of the high </a:t>
            </a:r>
            <a:r>
              <a:rPr lang="en-US" sz="2000" b="1" dirty="0" err="1"/>
              <a:t>risk/care</a:t>
            </a:r>
            <a:r>
              <a:rPr lang="en-US" sz="2000" b="1" dirty="0"/>
              <a:t> areas </a:t>
            </a:r>
          </a:p>
          <a:p>
            <a:pPr algn="ctr">
              <a:lnSpc>
                <a:spcPct val="150000"/>
              </a:lnSpc>
            </a:pPr>
            <a:r>
              <a:rPr lang="en-US" sz="2000" b="1" dirty="0"/>
              <a:t>by having adequate control over all personnel </a:t>
            </a:r>
          </a:p>
          <a:p>
            <a:pPr algn="ctr">
              <a:lnSpc>
                <a:spcPct val="150000"/>
              </a:lnSpc>
            </a:pPr>
            <a:r>
              <a:rPr lang="en-US" sz="2000" b="1" dirty="0"/>
              <a:t>entering the area to </a:t>
            </a:r>
            <a:r>
              <a:rPr lang="en-US" sz="2000" b="1" dirty="0" err="1"/>
              <a:t>minimise</a:t>
            </a:r>
            <a:r>
              <a:rPr lang="en-US" sz="2000" b="1" dirty="0"/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000" b="1" dirty="0"/>
              <a:t>microbiological cross contamination </a:t>
            </a:r>
          </a:p>
          <a:p>
            <a:pPr algn="ctr">
              <a:lnSpc>
                <a:spcPct val="150000"/>
              </a:lnSpc>
            </a:pPr>
            <a:r>
              <a:rPr lang="en-US" sz="2000" b="1" dirty="0"/>
              <a:t>from personnel to food products.</a:t>
            </a:r>
            <a:endParaRPr lang="en-GB" sz="2000" b="1" dirty="0"/>
          </a:p>
          <a:p>
            <a:endParaRPr lang="en-GB" dirty="0"/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B9D3E166-AE5E-4041-B183-A685921483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310" y="491998"/>
            <a:ext cx="2980121" cy="2019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86444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5C0610F-E47C-4C27-965D-729E8D2FD6C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286623" y="571150"/>
            <a:ext cx="7264400" cy="393583"/>
          </a:xfrm>
        </p:spPr>
        <p:txBody>
          <a:bodyPr/>
          <a:lstStyle/>
          <a:p>
            <a:pPr algn="ctr"/>
            <a:r>
              <a:rPr lang="en-US" sz="2000" dirty="0"/>
              <a:t>Personal Hygiene Requirements - People</a:t>
            </a:r>
            <a:endParaRPr lang="en-GB" sz="2000" dirty="0"/>
          </a:p>
          <a:p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BA42A1D-51EF-427E-86BA-F42B118126B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395680" y="1501746"/>
            <a:ext cx="7277848" cy="4781608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en-US" sz="2400" b="1" u="sng" dirty="0"/>
              <a:t>General Requirements</a:t>
            </a:r>
          </a:p>
          <a:p>
            <a:pPr algn="ctr">
              <a:lnSpc>
                <a:spcPct val="150000"/>
              </a:lnSpc>
            </a:pPr>
            <a:endParaRPr lang="en-GB" sz="1000" u="sng" dirty="0"/>
          </a:p>
          <a:p>
            <a:pPr algn="ctr">
              <a:lnSpc>
                <a:spcPct val="150000"/>
              </a:lnSpc>
            </a:pPr>
            <a:r>
              <a:rPr lang="en-US" sz="1800" dirty="0"/>
              <a:t>High </a:t>
            </a:r>
            <a:r>
              <a:rPr lang="en-US" sz="1800" dirty="0" err="1"/>
              <a:t>risk/care</a:t>
            </a:r>
            <a:r>
              <a:rPr lang="en-US" sz="1800" dirty="0"/>
              <a:t> procedures </a:t>
            </a:r>
          </a:p>
          <a:p>
            <a:pPr algn="ctr">
              <a:lnSpc>
                <a:spcPct val="150000"/>
              </a:lnSpc>
            </a:pPr>
            <a:r>
              <a:rPr lang="en-US" sz="1800" b="1" dirty="0"/>
              <a:t>must be clearly posted and staff fully trained. </a:t>
            </a:r>
            <a:r>
              <a:rPr lang="en-US" sz="1800" dirty="0"/>
              <a:t> </a:t>
            </a:r>
            <a:endParaRPr lang="en-GB" sz="1800" dirty="0"/>
          </a:p>
          <a:p>
            <a:pPr lvl="0" algn="ctr">
              <a:lnSpc>
                <a:spcPct val="150000"/>
              </a:lnSpc>
            </a:pPr>
            <a:r>
              <a:rPr lang="en-US" sz="1800" b="1" dirty="0"/>
              <a:t>A clearly defined physical barrier is required </a:t>
            </a:r>
          </a:p>
          <a:p>
            <a:pPr lvl="0" algn="ctr">
              <a:lnSpc>
                <a:spcPct val="150000"/>
              </a:lnSpc>
            </a:pPr>
            <a:r>
              <a:rPr lang="en-US" sz="1800" dirty="0"/>
              <a:t>to prevent cross contamination </a:t>
            </a:r>
          </a:p>
          <a:p>
            <a:pPr lvl="0" algn="ctr">
              <a:lnSpc>
                <a:spcPct val="150000"/>
              </a:lnSpc>
            </a:pPr>
            <a:r>
              <a:rPr lang="en-US" sz="1800" dirty="0"/>
              <a:t>	between low and high </a:t>
            </a:r>
            <a:r>
              <a:rPr lang="en-US" sz="1800" dirty="0" err="1"/>
              <a:t>risk/care</a:t>
            </a:r>
            <a:r>
              <a:rPr lang="en-US" sz="1800" dirty="0"/>
              <a:t> personnel, </a:t>
            </a:r>
          </a:p>
          <a:p>
            <a:pPr lvl="0" algn="ctr">
              <a:lnSpc>
                <a:spcPct val="150000"/>
              </a:lnSpc>
            </a:pPr>
            <a:r>
              <a:rPr lang="en-US" sz="1800" dirty="0"/>
              <a:t>their protective clothing and the changing environment. </a:t>
            </a:r>
          </a:p>
          <a:p>
            <a:pPr lvl="0" algn="ctr">
              <a:lnSpc>
                <a:spcPct val="150000"/>
              </a:lnSpc>
            </a:pPr>
            <a:endParaRPr lang="en-GB" sz="1000" dirty="0"/>
          </a:p>
          <a:p>
            <a:pPr algn="ctr">
              <a:lnSpc>
                <a:spcPct val="150000"/>
              </a:lnSpc>
            </a:pPr>
            <a:r>
              <a:rPr lang="en-US" sz="1800" dirty="0"/>
              <a:t>Aspects of </a:t>
            </a:r>
            <a:r>
              <a:rPr lang="en-US" sz="1800" b="1" dirty="0"/>
              <a:t>personal hygiene in high </a:t>
            </a:r>
            <a:r>
              <a:rPr lang="en-US" sz="1800" b="1" dirty="0" err="1"/>
              <a:t>risk/care</a:t>
            </a:r>
            <a:r>
              <a:rPr lang="en-US" sz="1800" b="1" dirty="0"/>
              <a:t> areas must be monitored</a:t>
            </a:r>
            <a:r>
              <a:rPr lang="en-US" sz="1800" dirty="0"/>
              <a:t> as part of the </a:t>
            </a:r>
            <a:r>
              <a:rPr lang="en-US" sz="1800" i="1" dirty="0"/>
              <a:t>Listeria</a:t>
            </a:r>
            <a:r>
              <a:rPr lang="en-US" sz="1800" dirty="0"/>
              <a:t> swabbing </a:t>
            </a:r>
            <a:r>
              <a:rPr lang="en-US" sz="1800" dirty="0" err="1"/>
              <a:t>programme</a:t>
            </a:r>
            <a:r>
              <a:rPr lang="en-US" sz="1800" dirty="0"/>
              <a:t> e.g. hand and boot swabs. </a:t>
            </a:r>
            <a:endParaRPr lang="en-GB" sz="1800" dirty="0"/>
          </a:p>
          <a:p>
            <a:endParaRPr lang="en-GB" dirty="0"/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B9D3E166-AE5E-4041-B183-A685921483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310" y="491998"/>
            <a:ext cx="2980121" cy="2019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66115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5C0610F-E47C-4C27-965D-729E8D2FD6C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286623" y="571150"/>
            <a:ext cx="7264400" cy="393583"/>
          </a:xfrm>
        </p:spPr>
        <p:txBody>
          <a:bodyPr/>
          <a:lstStyle/>
          <a:p>
            <a:pPr algn="ctr"/>
            <a:r>
              <a:rPr lang="en-US" sz="2000" dirty="0"/>
              <a:t>Personal Hygiene Requirements - People</a:t>
            </a:r>
            <a:endParaRPr lang="en-GB" sz="2000" dirty="0"/>
          </a:p>
          <a:p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BA42A1D-51EF-427E-86BA-F42B118126B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395680" y="1501747"/>
            <a:ext cx="7277848" cy="2474636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en-US" sz="2400" b="1" u="sng" dirty="0"/>
              <a:t>Facilities</a:t>
            </a:r>
            <a:endParaRPr lang="en-GB" sz="2400" u="sng" dirty="0"/>
          </a:p>
          <a:p>
            <a:pPr algn="ctr">
              <a:lnSpc>
                <a:spcPct val="150000"/>
              </a:lnSpc>
            </a:pPr>
            <a:r>
              <a:rPr lang="en-US" sz="2000" dirty="0"/>
              <a:t> </a:t>
            </a:r>
            <a:endParaRPr lang="en-GB" sz="2400" dirty="0"/>
          </a:p>
          <a:p>
            <a:pPr algn="ctr">
              <a:lnSpc>
                <a:spcPct val="150000"/>
              </a:lnSpc>
            </a:pPr>
            <a:r>
              <a:rPr lang="en-US" sz="2000" dirty="0"/>
              <a:t>Appropriate </a:t>
            </a:r>
            <a:r>
              <a:rPr lang="en-US" sz="2000" b="1" dirty="0"/>
              <a:t>handwashing facilities </a:t>
            </a:r>
          </a:p>
          <a:p>
            <a:pPr algn="ctr">
              <a:lnSpc>
                <a:spcPct val="150000"/>
              </a:lnSpc>
            </a:pPr>
            <a:r>
              <a:rPr lang="en-US" sz="2000" b="1" dirty="0"/>
              <a:t>should be provided both in the </a:t>
            </a:r>
          </a:p>
          <a:p>
            <a:pPr algn="ctr">
              <a:lnSpc>
                <a:spcPct val="150000"/>
              </a:lnSpc>
            </a:pPr>
            <a:r>
              <a:rPr lang="en-US" sz="2000" b="1" dirty="0"/>
              <a:t>changing area and on entry to the production area.</a:t>
            </a:r>
            <a:endParaRPr lang="en-GB" sz="2000" b="1" dirty="0"/>
          </a:p>
          <a:p>
            <a:pPr algn="l">
              <a:lnSpc>
                <a:spcPct val="150000"/>
              </a:lnSpc>
            </a:pPr>
            <a:r>
              <a:rPr lang="en-US" sz="2000" dirty="0"/>
              <a:t> </a:t>
            </a:r>
            <a:endParaRPr lang="en-GB" sz="2400" dirty="0"/>
          </a:p>
          <a:p>
            <a:endParaRPr lang="en-GB" dirty="0"/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B9D3E166-AE5E-4041-B183-A685921483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310" y="491998"/>
            <a:ext cx="2980121" cy="2019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20118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5C0610F-E47C-4C27-965D-729E8D2FD6C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286623" y="571150"/>
            <a:ext cx="7264400" cy="393583"/>
          </a:xfrm>
        </p:spPr>
        <p:txBody>
          <a:bodyPr/>
          <a:lstStyle/>
          <a:p>
            <a:pPr algn="ctr"/>
            <a:r>
              <a:rPr lang="en-US" sz="2000" dirty="0"/>
              <a:t>Personal Hygiene Requirements - People</a:t>
            </a:r>
            <a:endParaRPr lang="en-GB" sz="2000" dirty="0"/>
          </a:p>
          <a:p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BA42A1D-51EF-427E-86BA-F42B118126B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04069" y="1401078"/>
            <a:ext cx="7277848" cy="4915831"/>
          </a:xfrm>
        </p:spPr>
        <p:txBody>
          <a:bodyPr/>
          <a:lstStyle/>
          <a:p>
            <a:pPr algn="ctr"/>
            <a:r>
              <a:rPr lang="en-US" sz="2400" b="1" u="sng" dirty="0"/>
              <a:t>Protective Clothing</a:t>
            </a:r>
            <a:endParaRPr lang="en-GB" sz="2400" u="sng" dirty="0"/>
          </a:p>
          <a:p>
            <a:pPr algn="ctr"/>
            <a:r>
              <a:rPr lang="en-US" sz="2000" dirty="0"/>
              <a:t> </a:t>
            </a:r>
            <a:endParaRPr lang="en-GB" sz="2400" dirty="0"/>
          </a:p>
          <a:p>
            <a:pPr lvl="0" algn="ctr"/>
            <a:r>
              <a:rPr lang="en-US" sz="2000" dirty="0"/>
              <a:t>	</a:t>
            </a:r>
            <a:r>
              <a:rPr lang="en-US" sz="1800" dirty="0"/>
              <a:t>High </a:t>
            </a:r>
            <a:r>
              <a:rPr lang="en-US" sz="1800" dirty="0" err="1"/>
              <a:t>risk/care</a:t>
            </a:r>
            <a:r>
              <a:rPr lang="en-US" sz="1800" dirty="0"/>
              <a:t> </a:t>
            </a:r>
            <a:r>
              <a:rPr lang="en-US" sz="1800" b="1" dirty="0"/>
              <a:t>footwear must be captive</a:t>
            </a:r>
            <a:r>
              <a:rPr lang="en-US" sz="1800" dirty="0"/>
              <a:t>. </a:t>
            </a:r>
          </a:p>
          <a:p>
            <a:pPr lvl="0" algn="ctr"/>
            <a:r>
              <a:rPr lang="en-US" sz="1800" dirty="0"/>
              <a:t>All footwear must be capable of being washed and disinfected.  </a:t>
            </a:r>
          </a:p>
          <a:p>
            <a:pPr lvl="0" algn="ctr"/>
            <a:endParaRPr lang="en-GB" sz="1800" dirty="0"/>
          </a:p>
          <a:p>
            <a:pPr algn="ctr"/>
            <a:r>
              <a:rPr lang="en-US" sz="1800" dirty="0"/>
              <a:t>	The use of disposable sanitary gloves for food handling is recommended in high </a:t>
            </a:r>
            <a:r>
              <a:rPr lang="en-US" sz="1800" dirty="0" err="1"/>
              <a:t>risk/care</a:t>
            </a:r>
            <a:r>
              <a:rPr lang="en-US" sz="1800" dirty="0"/>
              <a:t> areas. </a:t>
            </a:r>
            <a:endParaRPr lang="en-GB" sz="1800" dirty="0"/>
          </a:p>
          <a:p>
            <a:pPr algn="ctr"/>
            <a:r>
              <a:rPr lang="en-US" sz="1800" dirty="0"/>
              <a:t> </a:t>
            </a:r>
            <a:endParaRPr lang="en-GB" sz="1800" dirty="0"/>
          </a:p>
          <a:p>
            <a:pPr algn="ctr"/>
            <a:r>
              <a:rPr lang="en-US" sz="1800" dirty="0"/>
              <a:t>	High </a:t>
            </a:r>
            <a:r>
              <a:rPr lang="en-US" sz="1800" dirty="0" err="1"/>
              <a:t>risk/care</a:t>
            </a:r>
            <a:r>
              <a:rPr lang="en-US" sz="1800" dirty="0"/>
              <a:t> </a:t>
            </a:r>
            <a:r>
              <a:rPr lang="en-US" sz="1800" b="1" dirty="0"/>
              <a:t>protective clothing must be removed prior to leaving the department</a:t>
            </a:r>
            <a:r>
              <a:rPr lang="en-US" sz="1800" dirty="0"/>
              <a:t>.</a:t>
            </a:r>
            <a:endParaRPr lang="en-GB" sz="1800" dirty="0"/>
          </a:p>
          <a:p>
            <a:pPr algn="ctr"/>
            <a:r>
              <a:rPr lang="en-US" sz="1800" dirty="0"/>
              <a:t> </a:t>
            </a:r>
            <a:endParaRPr lang="en-GB" sz="1800" dirty="0"/>
          </a:p>
          <a:p>
            <a:pPr lvl="0" algn="ctr"/>
            <a:r>
              <a:rPr lang="en-US" sz="1800" dirty="0"/>
              <a:t>	High </a:t>
            </a:r>
            <a:r>
              <a:rPr lang="en-US" sz="1800" dirty="0" err="1"/>
              <a:t>risk/care</a:t>
            </a:r>
            <a:r>
              <a:rPr lang="en-US" sz="1800" dirty="0"/>
              <a:t> p</a:t>
            </a:r>
            <a:r>
              <a:rPr lang="en-US" sz="1800" b="1" dirty="0"/>
              <a:t>rotective clothing is clearly identified:  light blue for production; dark green for hygiene</a:t>
            </a:r>
            <a:r>
              <a:rPr lang="en-US" sz="1800" dirty="0"/>
              <a:t>.</a:t>
            </a:r>
            <a:endParaRPr lang="en-GB" sz="1800" dirty="0"/>
          </a:p>
          <a:p>
            <a:pPr algn="ctr"/>
            <a:r>
              <a:rPr lang="en-US" sz="1800" dirty="0"/>
              <a:t> </a:t>
            </a:r>
            <a:endParaRPr lang="en-GB" sz="1800" dirty="0"/>
          </a:p>
          <a:p>
            <a:pPr algn="ctr"/>
            <a:r>
              <a:rPr lang="en-US" sz="1800" dirty="0"/>
              <a:t>	High </a:t>
            </a:r>
            <a:r>
              <a:rPr lang="en-US" sz="1800" dirty="0" err="1"/>
              <a:t>risk/care</a:t>
            </a:r>
            <a:r>
              <a:rPr lang="en-US" sz="1800" dirty="0"/>
              <a:t> clothing should be changed at a minimum frequency of daily.  </a:t>
            </a:r>
            <a:endParaRPr lang="en-GB" sz="1800" dirty="0"/>
          </a:p>
          <a:p>
            <a:endParaRPr lang="en-GB" dirty="0"/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B9D3E166-AE5E-4041-B183-A685921483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310" y="491998"/>
            <a:ext cx="2980121" cy="2019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97020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5C0610F-E47C-4C27-965D-729E8D2FD6C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286623" y="571150"/>
            <a:ext cx="7264400" cy="393583"/>
          </a:xfrm>
        </p:spPr>
        <p:txBody>
          <a:bodyPr/>
          <a:lstStyle/>
          <a:p>
            <a:pPr algn="r"/>
            <a:r>
              <a:rPr lang="en-US" sz="2000" dirty="0"/>
              <a:t>Environmental Hygiene Requirements – Factory</a:t>
            </a:r>
            <a:endParaRPr lang="en-GB" sz="1400" dirty="0"/>
          </a:p>
          <a:p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BA42A1D-51EF-427E-86BA-F42B118126B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04069" y="1401079"/>
            <a:ext cx="7277848" cy="4823552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en-US" sz="2400" u="sng" dirty="0"/>
              <a:t> </a:t>
            </a:r>
            <a:r>
              <a:rPr lang="en-US" sz="2400" b="1" u="sng" dirty="0"/>
              <a:t>Objective</a:t>
            </a:r>
            <a:endParaRPr lang="en-GB" sz="2400" u="sng" dirty="0"/>
          </a:p>
          <a:p>
            <a:pPr algn="ctr">
              <a:lnSpc>
                <a:spcPct val="150000"/>
              </a:lnSpc>
            </a:pPr>
            <a:r>
              <a:rPr lang="en-US" sz="2000" dirty="0"/>
              <a:t> </a:t>
            </a:r>
            <a:endParaRPr lang="en-GB" sz="2400" dirty="0"/>
          </a:p>
          <a:p>
            <a:pPr algn="ctr">
              <a:lnSpc>
                <a:spcPct val="150000"/>
              </a:lnSpc>
            </a:pPr>
            <a:r>
              <a:rPr lang="en-US" sz="2000" b="1" dirty="0"/>
              <a:t>To maintain the production environment in a hygienic condition, free from environmental microbiological contaminants that may lead to product contamination with food poisoning micro-organisms.</a:t>
            </a:r>
            <a:endParaRPr lang="en-GB" sz="2400" b="1" dirty="0"/>
          </a:p>
          <a:p>
            <a:endParaRPr lang="en-GB" dirty="0"/>
          </a:p>
        </p:txBody>
      </p:sp>
      <p:pic>
        <p:nvPicPr>
          <p:cNvPr id="5" name="Picture 4" descr="Image result for factory silhouette">
            <a:extLst>
              <a:ext uri="{FF2B5EF4-FFF2-40B4-BE49-F238E27FC236}">
                <a16:creationId xmlns:a16="http://schemas.microsoft.com/office/drawing/2014/main" id="{A53EA44A-27BC-4C4F-B5C8-0619CCB8B1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052" y="232851"/>
            <a:ext cx="2998990" cy="2336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98647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5C0610F-E47C-4C27-965D-729E8D2FD6C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286623" y="571150"/>
            <a:ext cx="7264400" cy="393583"/>
          </a:xfrm>
        </p:spPr>
        <p:txBody>
          <a:bodyPr/>
          <a:lstStyle/>
          <a:p>
            <a:pPr algn="r"/>
            <a:r>
              <a:rPr lang="en-US" sz="2000" dirty="0"/>
              <a:t>Environmental Hygiene Requirements – Factory</a:t>
            </a:r>
            <a:endParaRPr lang="en-GB" sz="1400" dirty="0"/>
          </a:p>
          <a:p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BA42A1D-51EF-427E-86BA-F42B118126B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04069" y="1401079"/>
            <a:ext cx="7277848" cy="2424301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en-US" sz="2400" b="1" u="sng" dirty="0"/>
              <a:t>Factory Standards</a:t>
            </a:r>
          </a:p>
          <a:p>
            <a:pPr algn="ctr">
              <a:lnSpc>
                <a:spcPct val="150000"/>
              </a:lnSpc>
            </a:pPr>
            <a:endParaRPr lang="en-GB" sz="2800" u="sng" dirty="0"/>
          </a:p>
          <a:p>
            <a:pPr algn="ctr">
              <a:lnSpc>
                <a:spcPct val="150000"/>
              </a:lnSpc>
            </a:pPr>
            <a:r>
              <a:rPr lang="en-US" sz="2000" dirty="0"/>
              <a:t>High </a:t>
            </a:r>
            <a:r>
              <a:rPr lang="en-US" sz="2000" dirty="0" err="1"/>
              <a:t>risk/care</a:t>
            </a:r>
            <a:r>
              <a:rPr lang="en-US" sz="2000" dirty="0"/>
              <a:t> areas must be physically segregated from low risk areas and clearly identified as high risk/care.</a:t>
            </a:r>
            <a:endParaRPr lang="en-GB" sz="2400" dirty="0"/>
          </a:p>
          <a:p>
            <a:endParaRPr lang="en-GB" dirty="0"/>
          </a:p>
        </p:txBody>
      </p:sp>
      <p:pic>
        <p:nvPicPr>
          <p:cNvPr id="5" name="Picture 4" descr="Image result for factory silhouette">
            <a:extLst>
              <a:ext uri="{FF2B5EF4-FFF2-40B4-BE49-F238E27FC236}">
                <a16:creationId xmlns:a16="http://schemas.microsoft.com/office/drawing/2014/main" id="{A53EA44A-27BC-4C4F-B5C8-0619CCB8B1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052" y="232851"/>
            <a:ext cx="2998990" cy="2336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49531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5C0610F-E47C-4C27-965D-729E8D2FD6C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286623" y="571150"/>
            <a:ext cx="7264400" cy="393583"/>
          </a:xfrm>
        </p:spPr>
        <p:txBody>
          <a:bodyPr/>
          <a:lstStyle/>
          <a:p>
            <a:pPr algn="r"/>
            <a:r>
              <a:rPr lang="en-US" sz="2000" dirty="0"/>
              <a:t>Environmental Hygiene Requirements – Factory</a:t>
            </a:r>
            <a:endParaRPr lang="en-GB" sz="1400" dirty="0"/>
          </a:p>
          <a:p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BA42A1D-51EF-427E-86BA-F42B118126B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04069" y="1401079"/>
            <a:ext cx="7277848" cy="4823552"/>
          </a:xfrm>
        </p:spPr>
        <p:txBody>
          <a:bodyPr/>
          <a:lstStyle/>
          <a:p>
            <a:pPr algn="ctr"/>
            <a:r>
              <a:rPr lang="en-US" sz="2400" b="1" u="sng" dirty="0"/>
              <a:t>Equipment</a:t>
            </a:r>
          </a:p>
          <a:p>
            <a:pPr algn="ctr"/>
            <a:endParaRPr lang="en-GB" sz="2400" u="sng" dirty="0"/>
          </a:p>
          <a:p>
            <a:pPr lvl="0" algn="ctr">
              <a:lnSpc>
                <a:spcPct val="150000"/>
              </a:lnSpc>
            </a:pPr>
            <a:r>
              <a:rPr lang="en-US" sz="1800" dirty="0"/>
              <a:t>Equipment must be of sound construction, hygienic design and easy to dismantle to facilitate deep cleaning.</a:t>
            </a:r>
            <a:endParaRPr lang="en-GB" sz="1800" dirty="0"/>
          </a:p>
          <a:p>
            <a:pPr algn="ctr">
              <a:lnSpc>
                <a:spcPct val="150000"/>
              </a:lnSpc>
            </a:pPr>
            <a:r>
              <a:rPr lang="en-US" sz="1800" dirty="0"/>
              <a:t> </a:t>
            </a:r>
            <a:endParaRPr lang="en-GB" sz="1800" dirty="0"/>
          </a:p>
          <a:p>
            <a:pPr algn="ctr">
              <a:lnSpc>
                <a:spcPct val="150000"/>
              </a:lnSpc>
            </a:pPr>
            <a:r>
              <a:rPr lang="en-US" sz="1800" dirty="0"/>
              <a:t>Equipment must be </a:t>
            </a:r>
            <a:r>
              <a:rPr lang="en-US" sz="1800" b="1" dirty="0"/>
              <a:t>limited to that essential for the high risk / care area </a:t>
            </a:r>
            <a:r>
              <a:rPr lang="en-US" sz="1800" dirty="0"/>
              <a:t>and, where possible, </a:t>
            </a:r>
            <a:r>
              <a:rPr lang="en-US" sz="1800" b="1" dirty="0"/>
              <a:t>captive within the area. </a:t>
            </a:r>
            <a:r>
              <a:rPr lang="en-US" sz="1800" dirty="0"/>
              <a:t>This includes portable equipment such as product trays, pallet trucks, tool boxes, knives etc. which must be clearly identified as high risk / care equipment by the use of methods such as </a:t>
            </a:r>
            <a:r>
              <a:rPr lang="en-US" sz="1800" dirty="0" err="1"/>
              <a:t>colour</a:t>
            </a:r>
            <a:r>
              <a:rPr lang="en-US" sz="1800" dirty="0"/>
              <a:t> coding (yellow and white trays only for high care products).</a:t>
            </a:r>
            <a:endParaRPr lang="en-GB" sz="1800" dirty="0"/>
          </a:p>
          <a:p>
            <a:pPr algn="ctr">
              <a:lnSpc>
                <a:spcPct val="150000"/>
              </a:lnSpc>
            </a:pPr>
            <a:r>
              <a:rPr lang="en-US" sz="1800" dirty="0"/>
              <a:t> </a:t>
            </a:r>
            <a:endParaRPr lang="en-GB" sz="1800" dirty="0"/>
          </a:p>
          <a:p>
            <a:endParaRPr lang="en-GB" dirty="0"/>
          </a:p>
        </p:txBody>
      </p:sp>
      <p:pic>
        <p:nvPicPr>
          <p:cNvPr id="5" name="Picture 4" descr="Image result for factory silhouette">
            <a:extLst>
              <a:ext uri="{FF2B5EF4-FFF2-40B4-BE49-F238E27FC236}">
                <a16:creationId xmlns:a16="http://schemas.microsoft.com/office/drawing/2014/main" id="{A53EA44A-27BC-4C4F-B5C8-0619CCB8B1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052" y="232851"/>
            <a:ext cx="2998990" cy="2336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75556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5C0610F-E47C-4C27-965D-729E8D2FD6C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286623" y="571150"/>
            <a:ext cx="7264400" cy="393583"/>
          </a:xfrm>
        </p:spPr>
        <p:txBody>
          <a:bodyPr/>
          <a:lstStyle/>
          <a:p>
            <a:pPr algn="r"/>
            <a:r>
              <a:rPr lang="en-US" sz="2000" dirty="0"/>
              <a:t>Environmental Hygiene Requirements – Factory</a:t>
            </a:r>
            <a:endParaRPr lang="en-GB" sz="1400" dirty="0"/>
          </a:p>
          <a:p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BA42A1D-51EF-427E-86BA-F42B118126B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04069" y="1401079"/>
            <a:ext cx="7277848" cy="5075222"/>
          </a:xfrm>
        </p:spPr>
        <p:txBody>
          <a:bodyPr/>
          <a:lstStyle/>
          <a:p>
            <a:pPr algn="ctr"/>
            <a:r>
              <a:rPr lang="en-US" sz="2400" b="1" u="sng" dirty="0"/>
              <a:t>Equipment</a:t>
            </a:r>
          </a:p>
          <a:p>
            <a:pPr algn="ctr"/>
            <a:endParaRPr lang="en-GB" sz="1000" u="sng" dirty="0"/>
          </a:p>
          <a:p>
            <a:pPr lvl="0" algn="ctr">
              <a:lnSpc>
                <a:spcPct val="150000"/>
              </a:lnSpc>
            </a:pPr>
            <a:r>
              <a:rPr lang="en-US" sz="1800" b="1" u="sng" dirty="0"/>
              <a:t>Routine movement of equipment </a:t>
            </a:r>
            <a:r>
              <a:rPr lang="en-US" sz="1800" dirty="0"/>
              <a:t>e.g. product racks out of high </a:t>
            </a:r>
            <a:r>
              <a:rPr lang="en-US" sz="1800" dirty="0" err="1"/>
              <a:t>risk/care</a:t>
            </a:r>
            <a:r>
              <a:rPr lang="en-US" sz="1800" dirty="0"/>
              <a:t> </a:t>
            </a:r>
            <a:r>
              <a:rPr lang="en-US" sz="1800" b="1" dirty="0"/>
              <a:t>must be controlled via a designated exit route</a:t>
            </a:r>
            <a:r>
              <a:rPr lang="en-US" sz="1800" dirty="0"/>
              <a:t> e.g. interlock doors, rack return.  Such </a:t>
            </a:r>
            <a:r>
              <a:rPr lang="en-US" sz="1800" b="1" dirty="0"/>
              <a:t>equipment which may re-enter the high risk / care area must subsequently pass through a sterilization/</a:t>
            </a:r>
            <a:r>
              <a:rPr lang="en-US" sz="1800" b="1" dirty="0" err="1"/>
              <a:t>sanitisation</a:t>
            </a:r>
            <a:r>
              <a:rPr lang="en-US" sz="1800" b="1" dirty="0"/>
              <a:t> process </a:t>
            </a:r>
            <a:r>
              <a:rPr lang="en-US" sz="1800" dirty="0"/>
              <a:t>e.g. through an oven/tray wash.</a:t>
            </a:r>
            <a:endParaRPr lang="en-GB" sz="1800" dirty="0"/>
          </a:p>
          <a:p>
            <a:pPr algn="ctr">
              <a:lnSpc>
                <a:spcPct val="150000"/>
              </a:lnSpc>
            </a:pPr>
            <a:r>
              <a:rPr lang="en-US" sz="1800" b="1" u="sng" dirty="0"/>
              <a:t>Non-routine movement of equipment </a:t>
            </a:r>
            <a:r>
              <a:rPr lang="en-US" sz="1800" dirty="0"/>
              <a:t>out of high </a:t>
            </a:r>
            <a:r>
              <a:rPr lang="en-US" sz="1800" dirty="0" err="1"/>
              <a:t>risk/care</a:t>
            </a:r>
            <a:r>
              <a:rPr lang="en-US" sz="1800" dirty="0"/>
              <a:t> e.g. for repairs, </a:t>
            </a:r>
            <a:r>
              <a:rPr lang="en-US" sz="1800" b="1" dirty="0"/>
              <a:t>must be controlled and should take place outside production hours.</a:t>
            </a:r>
            <a:r>
              <a:rPr lang="en-US" sz="1800" dirty="0"/>
              <a:t> Prior </a:t>
            </a:r>
            <a:r>
              <a:rPr lang="en-US" sz="1800" b="1" dirty="0"/>
              <a:t>to return to high risk/care, this equipment must be fully cleaned, disinfected, inspected and its return into high </a:t>
            </a:r>
            <a:r>
              <a:rPr lang="en-US" sz="1800" b="1" dirty="0" err="1"/>
              <a:t>risk/care</a:t>
            </a:r>
            <a:r>
              <a:rPr lang="en-US" sz="1800" b="1" dirty="0"/>
              <a:t> controlled.</a:t>
            </a:r>
            <a:endParaRPr lang="en-GB" sz="1800" b="1" dirty="0"/>
          </a:p>
          <a:p>
            <a:pPr algn="ctr">
              <a:lnSpc>
                <a:spcPct val="150000"/>
              </a:lnSpc>
            </a:pPr>
            <a:r>
              <a:rPr lang="en-US" sz="1800" dirty="0"/>
              <a:t> </a:t>
            </a:r>
            <a:endParaRPr lang="en-GB" sz="1800" dirty="0"/>
          </a:p>
          <a:p>
            <a:endParaRPr lang="en-GB" dirty="0"/>
          </a:p>
        </p:txBody>
      </p:sp>
      <p:pic>
        <p:nvPicPr>
          <p:cNvPr id="5" name="Picture 4" descr="Image result for factory silhouette">
            <a:extLst>
              <a:ext uri="{FF2B5EF4-FFF2-40B4-BE49-F238E27FC236}">
                <a16:creationId xmlns:a16="http://schemas.microsoft.com/office/drawing/2014/main" id="{A53EA44A-27BC-4C4F-B5C8-0619CCB8B1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052" y="232851"/>
            <a:ext cx="2998990" cy="2336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21693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5C0610F-E47C-4C27-965D-729E8D2FD6C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286623" y="571150"/>
            <a:ext cx="7264400" cy="393583"/>
          </a:xfrm>
        </p:spPr>
        <p:txBody>
          <a:bodyPr/>
          <a:lstStyle/>
          <a:p>
            <a:pPr algn="r"/>
            <a:r>
              <a:rPr lang="en-US" sz="2000" dirty="0"/>
              <a:t>Environmental Hygiene Requirements – Factory</a:t>
            </a:r>
            <a:endParaRPr lang="en-GB" sz="1400" dirty="0"/>
          </a:p>
          <a:p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BA42A1D-51EF-427E-86BA-F42B118126B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04069" y="1392572"/>
            <a:ext cx="7277848" cy="3775045"/>
          </a:xfrm>
        </p:spPr>
        <p:txBody>
          <a:bodyPr/>
          <a:lstStyle/>
          <a:p>
            <a:pPr algn="l"/>
            <a:endParaRPr lang="en-GB" sz="2000" dirty="0"/>
          </a:p>
          <a:p>
            <a:pPr algn="ctr"/>
            <a:r>
              <a:rPr lang="en-US" sz="2400" b="1" u="sng" dirty="0"/>
              <a:t>Cleaning</a:t>
            </a:r>
          </a:p>
          <a:p>
            <a:pPr algn="ctr"/>
            <a:endParaRPr lang="en-GB" sz="2000" dirty="0"/>
          </a:p>
          <a:p>
            <a:pPr algn="ctr"/>
            <a:r>
              <a:rPr lang="en-US" sz="1800" b="1" dirty="0"/>
              <a:t>	</a:t>
            </a:r>
          </a:p>
          <a:p>
            <a:pPr algn="ctr">
              <a:lnSpc>
                <a:spcPct val="150000"/>
              </a:lnSpc>
            </a:pPr>
            <a:r>
              <a:rPr lang="en-US" sz="2000" b="1" dirty="0"/>
              <a:t>Cleaning efficiency must be routinely monitored </a:t>
            </a:r>
          </a:p>
          <a:p>
            <a:pPr algn="ctr">
              <a:lnSpc>
                <a:spcPct val="150000"/>
              </a:lnSpc>
            </a:pPr>
            <a:r>
              <a:rPr lang="en-US" sz="2000" dirty="0"/>
              <a:t>to demonstrate a microbiologically controlled environment. </a:t>
            </a:r>
          </a:p>
          <a:p>
            <a:pPr algn="ctr">
              <a:lnSpc>
                <a:spcPct val="150000"/>
              </a:lnSpc>
            </a:pPr>
            <a:endParaRPr lang="en-US" sz="2000" dirty="0"/>
          </a:p>
          <a:p>
            <a:pPr algn="ctr">
              <a:lnSpc>
                <a:spcPct val="150000"/>
              </a:lnSpc>
            </a:pPr>
            <a:r>
              <a:rPr lang="en-US" sz="2000" dirty="0"/>
              <a:t>Micro swabs are taken to monitor this.</a:t>
            </a:r>
            <a:endParaRPr lang="en-GB" sz="2000" dirty="0"/>
          </a:p>
          <a:p>
            <a:pPr algn="ctr">
              <a:lnSpc>
                <a:spcPct val="150000"/>
              </a:lnSpc>
            </a:pPr>
            <a:r>
              <a:rPr lang="en-US" sz="1800" dirty="0"/>
              <a:t> </a:t>
            </a:r>
            <a:endParaRPr lang="en-GB" sz="1800" dirty="0"/>
          </a:p>
          <a:p>
            <a:endParaRPr lang="en-GB" dirty="0"/>
          </a:p>
        </p:txBody>
      </p:sp>
      <p:pic>
        <p:nvPicPr>
          <p:cNvPr id="5" name="Picture 4" descr="Image result for factory silhouette">
            <a:extLst>
              <a:ext uri="{FF2B5EF4-FFF2-40B4-BE49-F238E27FC236}">
                <a16:creationId xmlns:a16="http://schemas.microsoft.com/office/drawing/2014/main" id="{A53EA44A-27BC-4C4F-B5C8-0619CCB8B1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052" y="232851"/>
            <a:ext cx="2998990" cy="2336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93760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5C0610F-E47C-4C27-965D-729E8D2FD6C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286623" y="571150"/>
            <a:ext cx="7264400" cy="393583"/>
          </a:xfrm>
        </p:spPr>
        <p:txBody>
          <a:bodyPr/>
          <a:lstStyle/>
          <a:p>
            <a:pPr algn="r"/>
            <a:r>
              <a:rPr lang="en-US" sz="2000" dirty="0"/>
              <a:t>Environmental Hygiene Requirements – Factory</a:t>
            </a:r>
            <a:endParaRPr lang="en-GB" sz="1400" dirty="0"/>
          </a:p>
          <a:p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BA42A1D-51EF-427E-86BA-F42B118126B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04069" y="1392573"/>
            <a:ext cx="7277848" cy="3045204"/>
          </a:xfrm>
        </p:spPr>
        <p:txBody>
          <a:bodyPr/>
          <a:lstStyle/>
          <a:p>
            <a:pPr algn="l"/>
            <a:endParaRPr lang="en-GB" sz="2000" dirty="0"/>
          </a:p>
          <a:p>
            <a:pPr algn="ctr"/>
            <a:r>
              <a:rPr lang="en-US" sz="2400" b="1" u="sng" dirty="0"/>
              <a:t>Listeria Monitoring</a:t>
            </a:r>
            <a:endParaRPr lang="en-GB" sz="2400" u="sng" dirty="0"/>
          </a:p>
          <a:p>
            <a:pPr algn="ctr"/>
            <a:endParaRPr lang="en-GB" sz="2000" dirty="0"/>
          </a:p>
          <a:p>
            <a:pPr algn="ctr"/>
            <a:r>
              <a:rPr lang="en-US" sz="1800" b="1" dirty="0"/>
              <a:t>	</a:t>
            </a:r>
          </a:p>
          <a:p>
            <a:pPr algn="ctr">
              <a:lnSpc>
                <a:spcPct val="150000"/>
              </a:lnSpc>
            </a:pPr>
            <a:r>
              <a:rPr lang="en-US" sz="2000" b="1" dirty="0"/>
              <a:t>This is a fundamental requirement </a:t>
            </a:r>
          </a:p>
          <a:p>
            <a:pPr algn="ctr">
              <a:lnSpc>
                <a:spcPct val="150000"/>
              </a:lnSpc>
            </a:pPr>
            <a:r>
              <a:rPr lang="en-US" sz="2000" b="1" dirty="0"/>
              <a:t>within a high </a:t>
            </a:r>
            <a:r>
              <a:rPr lang="en-US" sz="2000" b="1" dirty="0" err="1"/>
              <a:t>risk/care</a:t>
            </a:r>
            <a:r>
              <a:rPr lang="en-US" sz="2000" b="1" dirty="0"/>
              <a:t> production area. </a:t>
            </a:r>
            <a:r>
              <a:rPr lang="en-US" sz="2000" dirty="0"/>
              <a:t> </a:t>
            </a:r>
            <a:endParaRPr lang="en-GB" sz="2000" dirty="0"/>
          </a:p>
          <a:p>
            <a:endParaRPr lang="en-GB" dirty="0"/>
          </a:p>
        </p:txBody>
      </p:sp>
      <p:pic>
        <p:nvPicPr>
          <p:cNvPr id="5" name="Picture 4" descr="Image result for factory silhouette">
            <a:extLst>
              <a:ext uri="{FF2B5EF4-FFF2-40B4-BE49-F238E27FC236}">
                <a16:creationId xmlns:a16="http://schemas.microsoft.com/office/drawing/2014/main" id="{A53EA44A-27BC-4C4F-B5C8-0619CCB8B1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052" y="232851"/>
            <a:ext cx="2998990" cy="2336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8716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5C0610F-E47C-4C27-965D-729E8D2FD6C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286623" y="571150"/>
            <a:ext cx="7264400" cy="393583"/>
          </a:xfrm>
        </p:spPr>
        <p:txBody>
          <a:bodyPr/>
          <a:lstStyle/>
          <a:p>
            <a:pPr algn="ctr"/>
            <a:r>
              <a:rPr lang="en-US" sz="2000" dirty="0"/>
              <a:t>Materials Transfer – Getting Product and Packaging In</a:t>
            </a:r>
            <a:endParaRPr lang="en-GB" sz="1400" dirty="0"/>
          </a:p>
          <a:p>
            <a:pPr algn="r"/>
            <a:endParaRPr lang="en-GB" sz="2000" dirty="0"/>
          </a:p>
          <a:p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BA42A1D-51EF-427E-86BA-F42B118126B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04069" y="1392573"/>
            <a:ext cx="7277848" cy="3045204"/>
          </a:xfrm>
        </p:spPr>
        <p:txBody>
          <a:bodyPr/>
          <a:lstStyle/>
          <a:p>
            <a:pPr algn="l"/>
            <a:endParaRPr lang="en-GB" sz="2000" dirty="0"/>
          </a:p>
          <a:p>
            <a:pPr algn="ctr"/>
            <a:r>
              <a:rPr lang="en-US" sz="2400" b="1" u="sng" dirty="0"/>
              <a:t>Objective</a:t>
            </a:r>
            <a:endParaRPr lang="en-GB" sz="2400" u="sng" dirty="0"/>
          </a:p>
          <a:p>
            <a:r>
              <a:rPr lang="en-US" sz="2000" dirty="0"/>
              <a:t> </a:t>
            </a:r>
            <a:endParaRPr lang="en-GB" sz="2400" dirty="0"/>
          </a:p>
          <a:p>
            <a:pPr algn="ctr">
              <a:lnSpc>
                <a:spcPct val="150000"/>
              </a:lnSpc>
            </a:pPr>
            <a:r>
              <a:rPr lang="en-US" sz="2000" b="1" dirty="0"/>
              <a:t>To ensure physical separation of potentially microbiologically contaminated materials from uncontaminated materials/finished product.</a:t>
            </a:r>
            <a:endParaRPr lang="en-GB" sz="2400" b="1" dirty="0"/>
          </a:p>
          <a:p>
            <a:endParaRPr lang="en-GB" dirty="0"/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86D57D92-1C09-4662-9BFD-B3241C0C28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730" y="329976"/>
            <a:ext cx="2213917" cy="2213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12119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5C0610F-E47C-4C27-965D-729E8D2FD6C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286623" y="571150"/>
            <a:ext cx="7264400" cy="393583"/>
          </a:xfrm>
        </p:spPr>
        <p:txBody>
          <a:bodyPr/>
          <a:lstStyle/>
          <a:p>
            <a:pPr algn="ctr"/>
            <a:r>
              <a:rPr lang="en-US" sz="2000" dirty="0"/>
              <a:t>Materials Transfer – Getting Product and Packaging In</a:t>
            </a:r>
            <a:endParaRPr lang="en-GB" sz="1400" dirty="0"/>
          </a:p>
          <a:p>
            <a:pPr algn="r"/>
            <a:endParaRPr lang="en-GB" sz="2000" dirty="0"/>
          </a:p>
          <a:p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BA42A1D-51EF-427E-86BA-F42B118126B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04069" y="1392572"/>
            <a:ext cx="7277848" cy="4219663"/>
          </a:xfrm>
        </p:spPr>
        <p:txBody>
          <a:bodyPr/>
          <a:lstStyle/>
          <a:p>
            <a:pPr algn="l"/>
            <a:endParaRPr lang="en-GB" sz="2000" dirty="0"/>
          </a:p>
          <a:p>
            <a:pPr algn="ctr"/>
            <a:r>
              <a:rPr lang="en-US" sz="2400" b="1" u="sng" dirty="0"/>
              <a:t>General</a:t>
            </a:r>
            <a:endParaRPr lang="en-GB" sz="2800" b="1" u="sng" dirty="0"/>
          </a:p>
          <a:p>
            <a:pPr algn="l"/>
            <a:r>
              <a:rPr lang="en-US" sz="2400" b="1" dirty="0"/>
              <a:t> </a:t>
            </a:r>
            <a:endParaRPr lang="en-GB" sz="2800" dirty="0"/>
          </a:p>
          <a:p>
            <a:pPr algn="ctr">
              <a:lnSpc>
                <a:spcPct val="150000"/>
              </a:lnSpc>
            </a:pPr>
            <a:r>
              <a:rPr lang="en-US" sz="2000" dirty="0"/>
              <a:t>Where food materials are processed to control food poisoning bacteria and spoilage organisms, </a:t>
            </a:r>
          </a:p>
          <a:p>
            <a:pPr algn="ctr">
              <a:lnSpc>
                <a:spcPct val="150000"/>
              </a:lnSpc>
            </a:pPr>
            <a:r>
              <a:rPr lang="en-US" sz="2000" b="1" dirty="0"/>
              <a:t>the processing equipment must be designed in such a way that only processed food material enters </a:t>
            </a:r>
          </a:p>
          <a:p>
            <a:pPr algn="ctr">
              <a:lnSpc>
                <a:spcPct val="150000"/>
              </a:lnSpc>
            </a:pPr>
            <a:r>
              <a:rPr lang="en-US" sz="2000" dirty="0"/>
              <a:t>the high </a:t>
            </a:r>
            <a:r>
              <a:rPr lang="en-US" sz="2000" dirty="0" err="1"/>
              <a:t>risk/care</a:t>
            </a:r>
            <a:r>
              <a:rPr lang="en-US" sz="2000" dirty="0"/>
              <a:t> area.</a:t>
            </a:r>
            <a:endParaRPr lang="en-GB" sz="2000" dirty="0"/>
          </a:p>
          <a:p>
            <a:pPr algn="l"/>
            <a:r>
              <a:rPr lang="en-US" sz="2400" dirty="0"/>
              <a:t> </a:t>
            </a:r>
            <a:endParaRPr lang="en-GB" sz="2800" dirty="0"/>
          </a:p>
          <a:p>
            <a:endParaRPr lang="en-GB" dirty="0"/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86D57D92-1C09-4662-9BFD-B3241C0C28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730" y="329976"/>
            <a:ext cx="2213917" cy="2213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67331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5C0610F-E47C-4C27-965D-729E8D2FD6C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286623" y="571150"/>
            <a:ext cx="7264400" cy="393583"/>
          </a:xfrm>
        </p:spPr>
        <p:txBody>
          <a:bodyPr/>
          <a:lstStyle/>
          <a:p>
            <a:pPr algn="ctr"/>
            <a:r>
              <a:rPr lang="en-US" sz="2000" dirty="0"/>
              <a:t>Materials Transfer – Getting Product and Packaging In</a:t>
            </a:r>
            <a:endParaRPr lang="en-GB" sz="1400" dirty="0"/>
          </a:p>
          <a:p>
            <a:pPr algn="r"/>
            <a:endParaRPr lang="en-GB" sz="2000" dirty="0"/>
          </a:p>
          <a:p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BA42A1D-51EF-427E-86BA-F42B118126B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04069" y="1392572"/>
            <a:ext cx="7277848" cy="4957894"/>
          </a:xfrm>
        </p:spPr>
        <p:txBody>
          <a:bodyPr/>
          <a:lstStyle/>
          <a:p>
            <a:pPr algn="ctr"/>
            <a:r>
              <a:rPr lang="en-US" sz="2400" b="1" u="sng" dirty="0"/>
              <a:t>Methods of Processing</a:t>
            </a:r>
            <a:endParaRPr lang="en-GB" sz="2800" u="sng" dirty="0"/>
          </a:p>
          <a:p>
            <a:pPr algn="ctr"/>
            <a:r>
              <a:rPr lang="en-US" sz="2400" b="1" dirty="0"/>
              <a:t> </a:t>
            </a:r>
            <a:endParaRPr lang="en-GB" sz="2800" dirty="0"/>
          </a:p>
          <a:p>
            <a:pPr algn="ctr">
              <a:lnSpc>
                <a:spcPct val="150000"/>
              </a:lnSpc>
            </a:pPr>
            <a:r>
              <a:rPr lang="en-US" sz="2000" b="1" dirty="0"/>
              <a:t>Heat Treatment </a:t>
            </a:r>
            <a:r>
              <a:rPr lang="en-US" sz="2000" dirty="0"/>
              <a:t>(e.g. cooked ingredients– zest, hot smoked, smoked salmon)</a:t>
            </a:r>
            <a:endParaRPr lang="en-GB" sz="2000" dirty="0"/>
          </a:p>
          <a:p>
            <a:pPr algn="ctr">
              <a:lnSpc>
                <a:spcPct val="150000"/>
              </a:lnSpc>
            </a:pPr>
            <a:r>
              <a:rPr lang="en-US" sz="2000" dirty="0"/>
              <a:t> </a:t>
            </a:r>
            <a:endParaRPr lang="en-GB" sz="2000" dirty="0"/>
          </a:p>
          <a:p>
            <a:pPr algn="ctr">
              <a:lnSpc>
                <a:spcPct val="150000"/>
              </a:lnSpc>
            </a:pPr>
            <a:r>
              <a:rPr lang="en-US" sz="2000" b="1" dirty="0"/>
              <a:t>Ovens/cookers</a:t>
            </a:r>
            <a:endParaRPr lang="en-GB" sz="2000" dirty="0"/>
          </a:p>
          <a:p>
            <a:pPr algn="ctr">
              <a:lnSpc>
                <a:spcPct val="150000"/>
              </a:lnSpc>
            </a:pPr>
            <a:r>
              <a:rPr lang="en-US" sz="2000" dirty="0"/>
              <a:t> </a:t>
            </a:r>
            <a:endParaRPr lang="en-GB" sz="2000" dirty="0"/>
          </a:p>
          <a:p>
            <a:pPr algn="ctr">
              <a:lnSpc>
                <a:spcPct val="150000"/>
              </a:lnSpc>
            </a:pPr>
            <a:r>
              <a:rPr lang="en-US" sz="2000" dirty="0"/>
              <a:t>	</a:t>
            </a:r>
            <a:r>
              <a:rPr lang="en-US" sz="2000" b="1" dirty="0"/>
              <a:t>Through ovens (batch system) with low risk loading/high </a:t>
            </a:r>
            <a:r>
              <a:rPr lang="en-US" sz="2000" b="1" dirty="0" err="1"/>
              <a:t>risk/care</a:t>
            </a:r>
            <a:r>
              <a:rPr lang="en-US" sz="2000" b="1" dirty="0"/>
              <a:t> exit should 	incorporate interlocks to prevent simultaneous opening of both sides </a:t>
            </a:r>
            <a:r>
              <a:rPr lang="en-US" sz="2000" dirty="0"/>
              <a:t>- </a:t>
            </a:r>
            <a:r>
              <a:rPr lang="en-US" sz="2000" b="1" dirty="0"/>
              <a:t>KILNS. </a:t>
            </a:r>
            <a:r>
              <a:rPr lang="en-US" sz="2000" dirty="0"/>
              <a:t> </a:t>
            </a:r>
            <a:endParaRPr lang="en-GB" sz="2000" dirty="0"/>
          </a:p>
          <a:p>
            <a:endParaRPr lang="en-GB" dirty="0"/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86D57D92-1C09-4662-9BFD-B3241C0C28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730" y="329976"/>
            <a:ext cx="2213917" cy="2213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07671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5C0610F-E47C-4C27-965D-729E8D2FD6C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354707" y="329976"/>
            <a:ext cx="7196316" cy="718635"/>
          </a:xfrm>
        </p:spPr>
        <p:txBody>
          <a:bodyPr/>
          <a:lstStyle/>
          <a:p>
            <a:pPr algn="ctr"/>
            <a:r>
              <a:rPr lang="en-US" sz="2000" dirty="0"/>
              <a:t>Materials Transfer – Getting Product, Packaging and </a:t>
            </a:r>
            <a:r>
              <a:rPr lang="en-US" sz="2000" dirty="0">
                <a:highlight>
                  <a:srgbClr val="FFFF00"/>
                </a:highlight>
              </a:rPr>
              <a:t>mobile devices </a:t>
            </a:r>
            <a:r>
              <a:rPr lang="en-US" sz="2000" dirty="0"/>
              <a:t>In</a:t>
            </a:r>
            <a:endParaRPr lang="en-GB" sz="1400" dirty="0"/>
          </a:p>
          <a:p>
            <a:pPr algn="r"/>
            <a:endParaRPr lang="en-GB" sz="2000" dirty="0"/>
          </a:p>
          <a:p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BA42A1D-51EF-427E-86BA-F42B118126B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04069" y="1392571"/>
            <a:ext cx="7264400" cy="4894279"/>
          </a:xfrm>
        </p:spPr>
        <p:txBody>
          <a:bodyPr/>
          <a:lstStyle/>
          <a:p>
            <a:pPr algn="ctr"/>
            <a:r>
              <a:rPr lang="en-US" sz="2400" b="1" u="sng" dirty="0"/>
              <a:t>Hygienic Handling </a:t>
            </a:r>
            <a:r>
              <a:rPr lang="en-US" sz="2000" dirty="0"/>
              <a:t>– </a:t>
            </a:r>
          </a:p>
          <a:p>
            <a:pPr algn="ctr"/>
            <a:r>
              <a:rPr lang="en-US" sz="2000" dirty="0"/>
              <a:t>packaging and ready to use ingredients, </a:t>
            </a:r>
            <a:r>
              <a:rPr lang="en-US" sz="2000" dirty="0" err="1"/>
              <a:t>e.g</a:t>
            </a:r>
            <a:r>
              <a:rPr lang="en-US" sz="2000" dirty="0"/>
              <a:t> oil, herbs</a:t>
            </a:r>
            <a:endParaRPr lang="en-GB" sz="2000" dirty="0"/>
          </a:p>
          <a:p>
            <a:pPr algn="ctr"/>
            <a:r>
              <a:rPr lang="en-US" sz="2000" dirty="0"/>
              <a:t> </a:t>
            </a:r>
            <a:endParaRPr lang="en-GB" sz="2000" dirty="0"/>
          </a:p>
          <a:p>
            <a:pPr lvl="0" algn="ctr"/>
            <a:r>
              <a:rPr lang="en-US" sz="2000" dirty="0"/>
              <a:t>Use of disinfectants to reduce external microbiological loading should be used:</a:t>
            </a:r>
            <a:endParaRPr lang="en-GB" sz="2000" dirty="0"/>
          </a:p>
          <a:p>
            <a:pPr algn="ctr"/>
            <a:r>
              <a:rPr lang="en-US" sz="2000" b="1" dirty="0"/>
              <a:t> </a:t>
            </a:r>
            <a:endParaRPr lang="en-GB" sz="2000" dirty="0"/>
          </a:p>
          <a:p>
            <a:pPr lvl="0" algn="ctr"/>
            <a:r>
              <a:rPr lang="en-US" sz="2000" b="1" dirty="0"/>
              <a:t>Materials should be transferred through the </a:t>
            </a:r>
            <a:r>
              <a:rPr lang="en-US" sz="2000" b="1" u="sng" dirty="0"/>
              <a:t>spray tunnel.</a:t>
            </a:r>
            <a:endParaRPr lang="en-GB" sz="2000" b="1" dirty="0"/>
          </a:p>
          <a:p>
            <a:pPr lvl="0" algn="ctr"/>
            <a:r>
              <a:rPr lang="en-US" sz="2000" b="1" dirty="0"/>
              <a:t>Materials should </a:t>
            </a:r>
            <a:r>
              <a:rPr lang="en-US" sz="2000" b="1" u="sng" dirty="0"/>
              <a:t>either be wiped with sanitizer wipes or sprayed</a:t>
            </a:r>
            <a:r>
              <a:rPr lang="en-US" sz="2000" b="1" dirty="0"/>
              <a:t>.</a:t>
            </a:r>
          </a:p>
          <a:p>
            <a:pPr lvl="0" algn="ctr"/>
            <a:endParaRPr lang="en-GB" sz="2000" b="1" dirty="0"/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US" sz="2000" b="1" dirty="0"/>
              <a:t> </a:t>
            </a:r>
            <a:r>
              <a:rPr lang="en-US" sz="2000" b="1" dirty="0">
                <a:highlight>
                  <a:srgbClr val="FFFF00"/>
                </a:highlight>
              </a:rPr>
              <a:t>All mobile devices must be wiped with sanitizer wipes prior to entering the high care &amp; high-risk areas </a:t>
            </a:r>
            <a:endParaRPr lang="en-GB" sz="2000" dirty="0">
              <a:highlight>
                <a:srgbClr val="FFFF00"/>
              </a:highlight>
            </a:endParaRP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2000" dirty="0"/>
              <a:t>Chemical </a:t>
            </a:r>
            <a:r>
              <a:rPr lang="en-US" sz="2000" b="1" dirty="0"/>
              <a:t>concentration and contact time are critical </a:t>
            </a:r>
            <a:r>
              <a:rPr lang="en-US" sz="2000" dirty="0"/>
              <a:t>and must be adhered to.</a:t>
            </a:r>
            <a:endParaRPr lang="en-GB" sz="2000" dirty="0"/>
          </a:p>
          <a:p>
            <a:pPr algn="ctr"/>
            <a:r>
              <a:rPr lang="en-US" sz="2000" dirty="0"/>
              <a:t> </a:t>
            </a:r>
            <a:endParaRPr lang="en-GB" sz="2000" dirty="0"/>
          </a:p>
          <a:p>
            <a:endParaRPr lang="en-GB" dirty="0"/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86D57D92-1C09-4662-9BFD-B3241C0C28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730" y="329976"/>
            <a:ext cx="2213917" cy="2213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0355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5C0610F-E47C-4C27-965D-729E8D2FD6C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286623" y="571150"/>
            <a:ext cx="7264400" cy="393583"/>
          </a:xfrm>
        </p:spPr>
        <p:txBody>
          <a:bodyPr/>
          <a:lstStyle/>
          <a:p>
            <a:pPr algn="ctr"/>
            <a:r>
              <a:rPr lang="en-US" sz="2000" dirty="0"/>
              <a:t>Materials Transfer – Getting Product and Packaging In</a:t>
            </a:r>
            <a:endParaRPr lang="en-GB" sz="1400" dirty="0"/>
          </a:p>
          <a:p>
            <a:pPr algn="r"/>
            <a:endParaRPr lang="en-GB" sz="2000" dirty="0"/>
          </a:p>
          <a:p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BA42A1D-51EF-427E-86BA-F42B118126B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04069" y="1392572"/>
            <a:ext cx="7277848" cy="3959604"/>
          </a:xfrm>
        </p:spPr>
        <p:txBody>
          <a:bodyPr/>
          <a:lstStyle/>
          <a:p>
            <a:pPr algn="ctr"/>
            <a:r>
              <a:rPr lang="en-US" sz="2400" b="1" u="sng" dirty="0"/>
              <a:t>Hygienic Handling </a:t>
            </a:r>
            <a:endParaRPr lang="en-US" sz="2000" b="1" u="sng" dirty="0"/>
          </a:p>
          <a:p>
            <a:pPr algn="ctr"/>
            <a:r>
              <a:rPr lang="en-US" sz="2000" dirty="0"/>
              <a:t> </a:t>
            </a:r>
          </a:p>
          <a:p>
            <a:pPr lvl="0" algn="ctr"/>
            <a:r>
              <a:rPr lang="en-US" sz="2000" dirty="0"/>
              <a:t>Materials being transferred must be deboxed / debagged / decanted as appropriate.</a:t>
            </a:r>
            <a:endParaRPr lang="en-GB" sz="2000" dirty="0"/>
          </a:p>
          <a:p>
            <a:pPr algn="ctr"/>
            <a:r>
              <a:rPr lang="en-US" sz="2000" dirty="0"/>
              <a:t> </a:t>
            </a:r>
            <a:endParaRPr lang="en-GB" sz="2000" dirty="0"/>
          </a:p>
          <a:p>
            <a:pPr lvl="0" algn="ctr"/>
            <a:r>
              <a:rPr lang="en-US" sz="2000" dirty="0"/>
              <a:t>Double bagging may be used to facilitate this procedure.</a:t>
            </a:r>
            <a:endParaRPr lang="en-GB" sz="2000" dirty="0"/>
          </a:p>
          <a:p>
            <a:pPr algn="ctr"/>
            <a:r>
              <a:rPr lang="en-US" sz="2000" dirty="0"/>
              <a:t> </a:t>
            </a:r>
            <a:endParaRPr lang="en-GB" sz="2000" dirty="0"/>
          </a:p>
          <a:p>
            <a:pPr lvl="0" algn="ctr"/>
            <a:r>
              <a:rPr lang="en-US" sz="2000" dirty="0"/>
              <a:t>Products which do not receive any DIRECT treatments must be supplied with certificates of analysis e.g. herbs and should be used on a positive release basis where appropriate. </a:t>
            </a:r>
            <a:endParaRPr lang="en-GB" sz="2000" dirty="0"/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GB" sz="2000" dirty="0"/>
          </a:p>
          <a:p>
            <a:pPr algn="ctr"/>
            <a:r>
              <a:rPr lang="en-US" sz="2000" dirty="0"/>
              <a:t> </a:t>
            </a:r>
            <a:endParaRPr lang="en-GB" sz="2000" dirty="0"/>
          </a:p>
          <a:p>
            <a:endParaRPr lang="en-GB" dirty="0"/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86D57D92-1C09-4662-9BFD-B3241C0C28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730" y="329976"/>
            <a:ext cx="2213917" cy="2213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41558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5C0610F-E47C-4C27-965D-729E8D2FD6C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286623" y="571150"/>
            <a:ext cx="7264400" cy="393583"/>
          </a:xfrm>
        </p:spPr>
        <p:txBody>
          <a:bodyPr/>
          <a:lstStyle/>
          <a:p>
            <a:pPr algn="ctr"/>
            <a:r>
              <a:rPr lang="en-US" sz="2000" dirty="0"/>
              <a:t>Materials Transfer – Getting Product and Packaging In</a:t>
            </a:r>
            <a:endParaRPr lang="en-GB" sz="1400" dirty="0"/>
          </a:p>
          <a:p>
            <a:pPr algn="r"/>
            <a:endParaRPr lang="en-GB" sz="2000" dirty="0"/>
          </a:p>
          <a:p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BA42A1D-51EF-427E-86BA-F42B118126B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04069" y="1392572"/>
            <a:ext cx="7277848" cy="5075340"/>
          </a:xfrm>
        </p:spPr>
        <p:txBody>
          <a:bodyPr/>
          <a:lstStyle/>
          <a:p>
            <a:pPr algn="ctr"/>
            <a:r>
              <a:rPr lang="en-US" sz="2400" b="1" u="sng" dirty="0"/>
              <a:t>Good Manufacturing Practice</a:t>
            </a:r>
            <a:endParaRPr lang="en-GB" sz="2800" u="sng" dirty="0"/>
          </a:p>
          <a:p>
            <a:pPr algn="l"/>
            <a:r>
              <a:rPr lang="en-US" sz="2400" dirty="0"/>
              <a:t> </a:t>
            </a:r>
            <a:endParaRPr lang="en-GB" sz="2800" dirty="0"/>
          </a:p>
          <a:p>
            <a:pPr algn="l"/>
            <a:r>
              <a:rPr lang="en-US" sz="2000" dirty="0"/>
              <a:t>The following additional requirements are recommended:</a:t>
            </a:r>
            <a:endParaRPr lang="en-GB" sz="2000" dirty="0"/>
          </a:p>
          <a:p>
            <a:pPr algn="l"/>
            <a:r>
              <a:rPr lang="en-US" sz="2000" dirty="0"/>
              <a:t> </a:t>
            </a:r>
            <a:endParaRPr lang="en-GB" sz="2000" dirty="0"/>
          </a:p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lang="en-US" sz="2000" b="1" dirty="0"/>
              <a:t>Rework is undesirable</a:t>
            </a:r>
            <a:r>
              <a:rPr lang="en-US" sz="2000" dirty="0"/>
              <a:t>. Where a valid reason exists for its use </a:t>
            </a:r>
            <a:r>
              <a:rPr lang="en-US" sz="2000" b="1" dirty="0"/>
              <a:t>a controlled system for incorporation back into the high risk / care process must be used</a:t>
            </a:r>
            <a:r>
              <a:rPr lang="en-US" sz="2000" dirty="0"/>
              <a:t> and agreed with the Technologist.</a:t>
            </a:r>
            <a:endParaRPr lang="en-GB" sz="2000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b="1" dirty="0"/>
              <a:t>Procedures to transfer faulty product e.g. incorrect coding, wrong packaging, back into high risk / care are required using the appropriate transfer mechanism</a:t>
            </a:r>
            <a:r>
              <a:rPr lang="en-US" sz="2000" dirty="0"/>
              <a:t>.</a:t>
            </a:r>
            <a:endParaRPr lang="en-GB" sz="2000" dirty="0"/>
          </a:p>
          <a:p>
            <a:pPr algn="l"/>
            <a:r>
              <a:rPr lang="en-US" sz="2000" dirty="0"/>
              <a:t> </a:t>
            </a:r>
            <a:endParaRPr lang="en-GB" sz="2000" dirty="0"/>
          </a:p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lang="en-US" sz="2000" b="1" dirty="0"/>
              <a:t>Secondary outer packaging must not be allowed to enter </a:t>
            </a:r>
            <a:r>
              <a:rPr lang="en-US" sz="2000" dirty="0"/>
              <a:t>the high risk / care area.</a:t>
            </a:r>
            <a:endParaRPr lang="en-GB" sz="2000" dirty="0"/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GB" sz="2000" dirty="0"/>
          </a:p>
          <a:p>
            <a:pPr algn="ctr"/>
            <a:r>
              <a:rPr lang="en-US" sz="2000" dirty="0"/>
              <a:t> </a:t>
            </a:r>
            <a:endParaRPr lang="en-GB" sz="2000" dirty="0"/>
          </a:p>
          <a:p>
            <a:endParaRPr lang="en-GB" dirty="0"/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86D57D92-1C09-4662-9BFD-B3241C0C28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730" y="329976"/>
            <a:ext cx="2213917" cy="2213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38379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5C0610F-E47C-4C27-965D-729E8D2FD6C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286623" y="571150"/>
            <a:ext cx="7264400" cy="393583"/>
          </a:xfrm>
        </p:spPr>
        <p:txBody>
          <a:bodyPr/>
          <a:lstStyle/>
          <a:p>
            <a:pPr algn="ctr"/>
            <a:r>
              <a:rPr lang="en-GB" sz="2000" dirty="0"/>
              <a:t>Engineering barrier control </a:t>
            </a:r>
          </a:p>
          <a:p>
            <a:pPr algn="r"/>
            <a:endParaRPr lang="en-GB" sz="2000" dirty="0"/>
          </a:p>
          <a:p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BA42A1D-51EF-427E-86BA-F42B118126B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04069" y="1392572"/>
            <a:ext cx="7277848" cy="5075340"/>
          </a:xfrm>
        </p:spPr>
        <p:txBody>
          <a:bodyPr/>
          <a:lstStyle/>
          <a:p>
            <a:pPr algn="ctr"/>
            <a:r>
              <a:rPr lang="en-GB" sz="2400" dirty="0"/>
              <a:t>Tools, Equipment </a:t>
            </a:r>
            <a:r>
              <a:rPr lang="en-GB" sz="2400" dirty="0">
                <a:highlight>
                  <a:srgbClr val="FFFF00"/>
                </a:highlight>
              </a:rPr>
              <a:t>and mobile devices </a:t>
            </a:r>
            <a:r>
              <a:rPr lang="en-GB" sz="2400" dirty="0"/>
              <a:t>must be sanitised with spray or wipes before entering high care &amp; high risk areas if required in the area.</a:t>
            </a:r>
          </a:p>
          <a:p>
            <a:pPr algn="ctr"/>
            <a:endParaRPr lang="en-GB" sz="2400" dirty="0"/>
          </a:p>
          <a:p>
            <a:pPr algn="ctr"/>
            <a:r>
              <a:rPr lang="en-GB" sz="2000" b="1" dirty="0"/>
              <a:t>All tools should be segregated per area tool boxes are in each area </a:t>
            </a:r>
          </a:p>
          <a:p>
            <a:pPr algn="ctr"/>
            <a:r>
              <a:rPr lang="en-GB" sz="2000" b="1" dirty="0"/>
              <a:t>NO low risk tools to be used in high care/high risk areas. </a:t>
            </a:r>
          </a:p>
          <a:p>
            <a:pPr algn="ctr"/>
            <a:endParaRPr lang="en-GB" sz="2000" dirty="0"/>
          </a:p>
          <a:p>
            <a:pPr algn="ctr"/>
            <a:endParaRPr lang="en-GB" sz="2000" dirty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endParaRPr lang="en-GB" sz="2000" dirty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endParaRPr lang="en-GB" sz="2000" dirty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r>
              <a:rPr lang="en-GB" sz="2000" dirty="0">
                <a:solidFill>
                  <a:schemeClr val="accent6">
                    <a:lumMod val="75000"/>
                  </a:schemeClr>
                </a:solidFill>
              </a:rPr>
              <a:t>All tools must be cleaned after use to reduce the risk of </a:t>
            </a:r>
            <a:r>
              <a:rPr lang="en-GB" sz="2000" b="1" dirty="0">
                <a:solidFill>
                  <a:schemeClr val="accent6">
                    <a:lumMod val="75000"/>
                  </a:schemeClr>
                </a:solidFill>
              </a:rPr>
              <a:t>allergen cross contamination </a:t>
            </a:r>
            <a:r>
              <a:rPr lang="en-GB" sz="2000" dirty="0">
                <a:solidFill>
                  <a:schemeClr val="accent6">
                    <a:lumMod val="75000"/>
                  </a:schemeClr>
                </a:solidFill>
              </a:rPr>
              <a:t>between line. </a:t>
            </a:r>
          </a:p>
          <a:p>
            <a:pPr algn="ctr"/>
            <a:endParaRPr lang="en-GB" sz="2000" dirty="0"/>
          </a:p>
          <a:p>
            <a:pPr algn="ctr"/>
            <a:r>
              <a:rPr lang="en-US" sz="2000" dirty="0"/>
              <a:t> </a:t>
            </a:r>
            <a:endParaRPr lang="en-GB" sz="2000" dirty="0"/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4C17077-FAAE-4CB7-9526-82135FF2B6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133" y="1392572"/>
            <a:ext cx="2088233" cy="208823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B90FD7A-C57B-43D8-99A1-D0B5558FF61F}"/>
              </a:ext>
            </a:extLst>
          </p:cNvPr>
          <p:cNvSpPr txBox="1"/>
          <p:nvPr/>
        </p:nvSpPr>
        <p:spPr bwMode="auto">
          <a:xfrm>
            <a:off x="410996" y="571150"/>
            <a:ext cx="3254993" cy="646331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dirty="0">
                <a:ln>
                  <a:noFill/>
                </a:ln>
                <a:solidFill>
                  <a:schemeClr val="bg1"/>
                </a:solidFill>
              </a:rPr>
              <a:t>All tools must be clean &amp; free from rust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047308F-8355-40AE-9B96-F28B1BCC24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222" y="4644783"/>
            <a:ext cx="2800539" cy="1622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9242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/>
        </a:defPPr>
      </a:lstStyle>
    </a:tx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1957</TotalTime>
  <Words>1247</Words>
  <Application>Microsoft Office PowerPoint</Application>
  <PresentationFormat>Widescreen</PresentationFormat>
  <Paragraphs>169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Calibri</vt:lpstr>
      <vt:lpstr>Century Gothic</vt:lpstr>
      <vt:lpstr>Lucida Grande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Medhus, Odd</dc:creator>
  <cp:lastModifiedBy>Fotheringham, Anah</cp:lastModifiedBy>
  <cp:revision>140</cp:revision>
  <dcterms:created xsi:type="dcterms:W3CDTF">2018-09-14T09:27:25Z</dcterms:created>
  <dcterms:modified xsi:type="dcterms:W3CDTF">2021-08-31T16:23:47Z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2016-05-18T00:00:00Z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2018-09-14T00:00:00Z</vt:filetime>
  </property>
</Properties>
</file>