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400" r:id="rId5"/>
    <p:sldId id="406" r:id="rId6"/>
    <p:sldId id="413" r:id="rId7"/>
    <p:sldId id="404" r:id="rId8"/>
    <p:sldId id="407" r:id="rId9"/>
    <p:sldId id="358" r:id="rId10"/>
    <p:sldId id="399" r:id="rId11"/>
    <p:sldId id="350" r:id="rId12"/>
    <p:sldId id="418" r:id="rId13"/>
    <p:sldId id="408" r:id="rId14"/>
    <p:sldId id="411" r:id="rId15"/>
    <p:sldId id="403" r:id="rId16"/>
    <p:sldId id="349" r:id="rId17"/>
    <p:sldId id="401" r:id="rId18"/>
    <p:sldId id="417" r:id="rId19"/>
    <p:sldId id="410" r:id="rId20"/>
    <p:sldId id="412" r:id="rId21"/>
    <p:sldId id="360" r:id="rId22"/>
    <p:sldId id="419" r:id="rId23"/>
  </p:sldIdLst>
  <p:sldSz cx="12192000" cy="6858000"/>
  <p:notesSz cx="9144000" cy="6858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36" userDrawn="1">
          <p15:clr>
            <a:srgbClr val="A4A3A4"/>
          </p15:clr>
        </p15:guide>
        <p15:guide id="3" pos="384" userDrawn="1">
          <p15:clr>
            <a:srgbClr val="A4A3A4"/>
          </p15:clr>
        </p15:guide>
        <p15:guide id="4" orient="horz" pos="278" userDrawn="1">
          <p15:clr>
            <a:srgbClr val="A4A3A4"/>
          </p15:clr>
        </p15:guide>
        <p15:guide id="5" pos="7287" userDrawn="1">
          <p15:clr>
            <a:srgbClr val="A4A3A4"/>
          </p15:clr>
        </p15:guide>
        <p15:guide id="7" orient="horz" pos="4176" userDrawn="1">
          <p15:clr>
            <a:srgbClr val="A4A3A4"/>
          </p15:clr>
        </p15:guide>
        <p15:guide id="8" orient="horz" pos="640" userDrawn="1">
          <p15:clr>
            <a:srgbClr val="A4A3A4"/>
          </p15:clr>
        </p15:guide>
        <p15:guide id="10" pos="5133" userDrawn="1">
          <p15:clr>
            <a:srgbClr val="A4A3A4"/>
          </p15:clr>
        </p15:guide>
        <p15:guide id="11" pos="2525" userDrawn="1">
          <p15:clr>
            <a:srgbClr val="A4A3A4"/>
          </p15:clr>
        </p15:guide>
        <p15:guide id="12" pos="2774" userDrawn="1">
          <p15:clr>
            <a:srgbClr val="A4A3A4"/>
          </p15:clr>
        </p15:guide>
        <p15:guide id="13" pos="4906" userDrawn="1">
          <p15:clr>
            <a:srgbClr val="A4A3A4"/>
          </p15:clr>
        </p15:guide>
        <p15:guide id="14" pos="3840" userDrawn="1">
          <p15:clr>
            <a:srgbClr val="A4A3A4"/>
          </p15:clr>
        </p15:guide>
        <p15:guide id="15" orient="horz" pos="799" userDrawn="1">
          <p15:clr>
            <a:srgbClr val="A4A3A4"/>
          </p15:clr>
        </p15:guide>
        <p15:guide id="16" orient="horz" pos="981" userDrawn="1">
          <p15:clr>
            <a:srgbClr val="A4A3A4"/>
          </p15:clr>
        </p15:guide>
        <p15:guide id="17" orient="horz" pos="3264" userDrawn="1">
          <p15:clr>
            <a:srgbClr val="A4A3A4"/>
          </p15:clr>
        </p15:guide>
        <p15:guide id="18" orient="horz" pos="12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F4A"/>
    <a:srgbClr val="FF6F4C"/>
    <a:srgbClr val="EDEFEE"/>
    <a:srgbClr val="382F2D"/>
    <a:srgbClr val="AE8A79"/>
    <a:srgbClr val="BBBBBB"/>
    <a:srgbClr val="425563"/>
    <a:srgbClr val="2C2A29"/>
    <a:srgbClr val="BBBCBC"/>
    <a:srgbClr val="372E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B9E165-EF1B-45C2-8DE7-ABC0AACFE1D4}" v="2767" dt="2021-09-07T17:57:37.05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29904"/>
    <p:restoredTop sz="94621"/>
  </p:normalViewPr>
  <p:slideViewPr>
    <p:cSldViewPr snapToGrid="0">
      <p:cViewPr varScale="1">
        <p:scale>
          <a:sx n="107" d="100"/>
          <a:sy n="107" d="100"/>
        </p:scale>
        <p:origin x="1392" y="102"/>
      </p:cViewPr>
      <p:guideLst>
        <p:guide orient="horz" pos="3936"/>
        <p:guide pos="384"/>
        <p:guide orient="horz" pos="278"/>
        <p:guide pos="7287"/>
        <p:guide orient="horz" pos="4176"/>
        <p:guide orient="horz" pos="640"/>
        <p:guide pos="5133"/>
        <p:guide pos="2525"/>
        <p:guide pos="2774"/>
        <p:guide pos="4906"/>
        <p:guide pos="3840"/>
        <p:guide orient="horz" pos="799"/>
        <p:guide orient="horz" pos="981"/>
        <p:guide orient="horz" pos="3264"/>
        <p:guide orient="horz" pos="1253"/>
      </p:guideLst>
    </p:cSldViewPr>
  </p:slideViewPr>
  <p:notesTextViewPr>
    <p:cViewPr>
      <p:scale>
        <a:sx n="3" d="2"/>
        <a:sy n="3" d="2"/>
      </p:scale>
      <p:origin x="0" y="0"/>
    </p:cViewPr>
  </p:notesTextViewPr>
  <p:sorterViewPr>
    <p:cViewPr>
      <p:scale>
        <a:sx n="66" d="100"/>
        <a:sy n="66" d="100"/>
      </p:scale>
      <p:origin x="0" y="2976"/>
    </p:cViewPr>
  </p:sorterViewPr>
  <p:notesViewPr>
    <p:cSldViewPr snapToGrid="0" showGuides="1">
      <p:cViewPr varScale="1">
        <p:scale>
          <a:sx n="152" d="100"/>
          <a:sy n="152" d="100"/>
        </p:scale>
        <p:origin x="192" y="2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eill, Stephen" userId="S::stephen.oneill@mowi.com::e27721fa-406c-46d0-93d6-fd2d94d3266d" providerId="AD" clId="Web-{3CB9E165-EF1B-45C2-8DE7-ABC0AACFE1D4}"/>
    <pc:docChg chg="addSld delSld modSld sldOrd">
      <pc:chgData name="O'Neill, Stephen" userId="S::stephen.oneill@mowi.com::e27721fa-406c-46d0-93d6-fd2d94d3266d" providerId="AD" clId="Web-{3CB9E165-EF1B-45C2-8DE7-ABC0AACFE1D4}" dt="2021-09-07T17:57:37.055" v="2151"/>
      <pc:docMkLst>
        <pc:docMk/>
      </pc:docMkLst>
      <pc:sldChg chg="modSp">
        <pc:chgData name="O'Neill, Stephen" userId="S::stephen.oneill@mowi.com::e27721fa-406c-46d0-93d6-fd2d94d3266d" providerId="AD" clId="Web-{3CB9E165-EF1B-45C2-8DE7-ABC0AACFE1D4}" dt="2021-09-07T16:56:51.784" v="1341" actId="20577"/>
        <pc:sldMkLst>
          <pc:docMk/>
          <pc:sldMk cId="2126763419" sldId="349"/>
        </pc:sldMkLst>
        <pc:spChg chg="mod">
          <ac:chgData name="O'Neill, Stephen" userId="S::stephen.oneill@mowi.com::e27721fa-406c-46d0-93d6-fd2d94d3266d" providerId="AD" clId="Web-{3CB9E165-EF1B-45C2-8DE7-ABC0AACFE1D4}" dt="2021-09-07T16:56:51.784" v="1341" actId="20577"/>
          <ac:spMkLst>
            <pc:docMk/>
            <pc:sldMk cId="2126763419" sldId="349"/>
            <ac:spMk id="2" creationId="{00000000-0000-0000-0000-000000000000}"/>
          </ac:spMkLst>
        </pc:spChg>
      </pc:sldChg>
      <pc:sldChg chg="modSp ord">
        <pc:chgData name="O'Neill, Stephen" userId="S::stephen.oneill@mowi.com::e27721fa-406c-46d0-93d6-fd2d94d3266d" providerId="AD" clId="Web-{3CB9E165-EF1B-45C2-8DE7-ABC0AACFE1D4}" dt="2021-09-07T17:43:07.520" v="2080"/>
        <pc:sldMkLst>
          <pc:docMk/>
          <pc:sldMk cId="1026914446" sldId="350"/>
        </pc:sldMkLst>
        <pc:spChg chg="mod">
          <ac:chgData name="O'Neill, Stephen" userId="S::stephen.oneill@mowi.com::e27721fa-406c-46d0-93d6-fd2d94d3266d" providerId="AD" clId="Web-{3CB9E165-EF1B-45C2-8DE7-ABC0AACFE1D4}" dt="2021-09-07T16:47:51.174" v="1058" actId="20577"/>
          <ac:spMkLst>
            <pc:docMk/>
            <pc:sldMk cId="1026914446" sldId="350"/>
            <ac:spMk id="3" creationId="{00000000-0000-0000-0000-000000000000}"/>
          </ac:spMkLst>
        </pc:spChg>
        <pc:spChg chg="mod">
          <ac:chgData name="O'Neill, Stephen" userId="S::stephen.oneill@mowi.com::e27721fa-406c-46d0-93d6-fd2d94d3266d" providerId="AD" clId="Web-{3CB9E165-EF1B-45C2-8DE7-ABC0AACFE1D4}" dt="2021-09-07T17:42:55.926" v="2078" actId="20577"/>
          <ac:spMkLst>
            <pc:docMk/>
            <pc:sldMk cId="1026914446" sldId="350"/>
            <ac:spMk id="5" creationId="{00000000-0000-0000-0000-000000000000}"/>
          </ac:spMkLst>
        </pc:spChg>
      </pc:sldChg>
      <pc:sldChg chg="modSp ord">
        <pc:chgData name="O'Neill, Stephen" userId="S::stephen.oneill@mowi.com::e27721fa-406c-46d0-93d6-fd2d94d3266d" providerId="AD" clId="Web-{3CB9E165-EF1B-45C2-8DE7-ABC0AACFE1D4}" dt="2021-09-07T17:44:41.228" v="2083"/>
        <pc:sldMkLst>
          <pc:docMk/>
          <pc:sldMk cId="597713601" sldId="358"/>
        </pc:sldMkLst>
        <pc:spChg chg="mod">
          <ac:chgData name="O'Neill, Stephen" userId="S::stephen.oneill@mowi.com::e27721fa-406c-46d0-93d6-fd2d94d3266d" providerId="AD" clId="Web-{3CB9E165-EF1B-45C2-8DE7-ABC0AACFE1D4}" dt="2021-09-07T17:38:51" v="2012" actId="20577"/>
          <ac:spMkLst>
            <pc:docMk/>
            <pc:sldMk cId="597713601" sldId="358"/>
            <ac:spMk id="3" creationId="{00000000-0000-0000-0000-000000000000}"/>
          </ac:spMkLst>
        </pc:spChg>
        <pc:spChg chg="mod">
          <ac:chgData name="O'Neill, Stephen" userId="S::stephen.oneill@mowi.com::e27721fa-406c-46d0-93d6-fd2d94d3266d" providerId="AD" clId="Web-{3CB9E165-EF1B-45C2-8DE7-ABC0AACFE1D4}" dt="2021-09-07T17:38:59.188" v="2014" actId="20577"/>
          <ac:spMkLst>
            <pc:docMk/>
            <pc:sldMk cId="597713601" sldId="358"/>
            <ac:spMk id="4" creationId="{00000000-0000-0000-0000-000000000000}"/>
          </ac:spMkLst>
        </pc:spChg>
        <pc:spChg chg="mod">
          <ac:chgData name="O'Neill, Stephen" userId="S::stephen.oneill@mowi.com::e27721fa-406c-46d0-93d6-fd2d94d3266d" providerId="AD" clId="Web-{3CB9E165-EF1B-45C2-8DE7-ABC0AACFE1D4}" dt="2021-09-07T17:39:20.001" v="2020" actId="20577"/>
          <ac:spMkLst>
            <pc:docMk/>
            <pc:sldMk cId="597713601" sldId="358"/>
            <ac:spMk id="5" creationId="{00000000-0000-0000-0000-000000000000}"/>
          </ac:spMkLst>
        </pc:spChg>
      </pc:sldChg>
      <pc:sldChg chg="modSp">
        <pc:chgData name="O'Neill, Stephen" userId="S::stephen.oneill@mowi.com::e27721fa-406c-46d0-93d6-fd2d94d3266d" providerId="AD" clId="Web-{3CB9E165-EF1B-45C2-8DE7-ABC0AACFE1D4}" dt="2021-09-07T17:27:44.096" v="1822" actId="20577"/>
        <pc:sldMkLst>
          <pc:docMk/>
          <pc:sldMk cId="2098928813" sldId="360"/>
        </pc:sldMkLst>
        <pc:spChg chg="mod">
          <ac:chgData name="O'Neill, Stephen" userId="S::stephen.oneill@mowi.com::e27721fa-406c-46d0-93d6-fd2d94d3266d" providerId="AD" clId="Web-{3CB9E165-EF1B-45C2-8DE7-ABC0AACFE1D4}" dt="2021-09-07T17:26:46.606" v="1811" actId="20577"/>
          <ac:spMkLst>
            <pc:docMk/>
            <pc:sldMk cId="2098928813" sldId="360"/>
            <ac:spMk id="3" creationId="{00000000-0000-0000-0000-000000000000}"/>
          </ac:spMkLst>
        </pc:spChg>
        <pc:spChg chg="mod">
          <ac:chgData name="O'Neill, Stephen" userId="S::stephen.oneill@mowi.com::e27721fa-406c-46d0-93d6-fd2d94d3266d" providerId="AD" clId="Web-{3CB9E165-EF1B-45C2-8DE7-ABC0AACFE1D4}" dt="2021-09-07T17:27:11.654" v="1812" actId="20577"/>
          <ac:spMkLst>
            <pc:docMk/>
            <pc:sldMk cId="2098928813" sldId="360"/>
            <ac:spMk id="5" creationId="{00000000-0000-0000-0000-000000000000}"/>
          </ac:spMkLst>
        </pc:spChg>
        <pc:spChg chg="mod">
          <ac:chgData name="O'Neill, Stephen" userId="S::stephen.oneill@mowi.com::e27721fa-406c-46d0-93d6-fd2d94d3266d" providerId="AD" clId="Web-{3CB9E165-EF1B-45C2-8DE7-ABC0AACFE1D4}" dt="2021-09-07T17:27:44.096" v="1822" actId="20577"/>
          <ac:spMkLst>
            <pc:docMk/>
            <pc:sldMk cId="2098928813" sldId="360"/>
            <ac:spMk id="9" creationId="{73F5665B-9BA6-4A2C-BA00-9A238486BF97}"/>
          </ac:spMkLst>
        </pc:spChg>
      </pc:sldChg>
      <pc:sldChg chg="addSp delSp modSp ord">
        <pc:chgData name="O'Neill, Stephen" userId="S::stephen.oneill@mowi.com::e27721fa-406c-46d0-93d6-fd2d94d3266d" providerId="AD" clId="Web-{3CB9E165-EF1B-45C2-8DE7-ABC0AACFE1D4}" dt="2021-09-07T17:51:13.079" v="2100" actId="20577"/>
        <pc:sldMkLst>
          <pc:docMk/>
          <pc:sldMk cId="543707664" sldId="399"/>
        </pc:sldMkLst>
        <pc:spChg chg="mod">
          <ac:chgData name="O'Neill, Stephen" userId="S::stephen.oneill@mowi.com::e27721fa-406c-46d0-93d6-fd2d94d3266d" providerId="AD" clId="Web-{3CB9E165-EF1B-45C2-8DE7-ABC0AACFE1D4}" dt="2021-09-07T17:51:13.079" v="2100" actId="20577"/>
          <ac:spMkLst>
            <pc:docMk/>
            <pc:sldMk cId="543707664" sldId="399"/>
            <ac:spMk id="2" creationId="{00000000-0000-0000-0000-000000000000}"/>
          </ac:spMkLst>
        </pc:spChg>
        <pc:picChg chg="add mod">
          <ac:chgData name="O'Neill, Stephen" userId="S::stephen.oneill@mowi.com::e27721fa-406c-46d0-93d6-fd2d94d3266d" providerId="AD" clId="Web-{3CB9E165-EF1B-45C2-8DE7-ABC0AACFE1D4}" dt="2021-09-07T16:09:08.429" v="290" actId="14100"/>
          <ac:picMkLst>
            <pc:docMk/>
            <pc:sldMk cId="543707664" sldId="399"/>
            <ac:picMk id="4" creationId="{13AE4D48-1923-4262-80DA-E5D33EF3AEB3}"/>
          </ac:picMkLst>
        </pc:picChg>
        <pc:picChg chg="add del mod">
          <ac:chgData name="O'Neill, Stephen" userId="S::stephen.oneill@mowi.com::e27721fa-406c-46d0-93d6-fd2d94d3266d" providerId="AD" clId="Web-{3CB9E165-EF1B-45C2-8DE7-ABC0AACFE1D4}" dt="2021-09-07T16:11:34.422" v="294"/>
          <ac:picMkLst>
            <pc:docMk/>
            <pc:sldMk cId="543707664" sldId="399"/>
            <ac:picMk id="5" creationId="{856E351F-113C-4F8B-96A4-34EC6F7C6D53}"/>
          </ac:picMkLst>
        </pc:picChg>
        <pc:picChg chg="add del mod">
          <ac:chgData name="O'Neill, Stephen" userId="S::stephen.oneill@mowi.com::e27721fa-406c-46d0-93d6-fd2d94d3266d" providerId="AD" clId="Web-{3CB9E165-EF1B-45C2-8DE7-ABC0AACFE1D4}" dt="2021-09-07T16:11:32.781" v="293"/>
          <ac:picMkLst>
            <pc:docMk/>
            <pc:sldMk cId="543707664" sldId="399"/>
            <ac:picMk id="6" creationId="{41845C6F-2BA8-47FF-AAB2-2AEB97A5F283}"/>
          </ac:picMkLst>
        </pc:picChg>
      </pc:sldChg>
      <pc:sldChg chg="addSp delSp modSp">
        <pc:chgData name="O'Neill, Stephen" userId="S::stephen.oneill@mowi.com::e27721fa-406c-46d0-93d6-fd2d94d3266d" providerId="AD" clId="Web-{3CB9E165-EF1B-45C2-8DE7-ABC0AACFE1D4}" dt="2021-09-07T16:58:14.460" v="1345"/>
        <pc:sldMkLst>
          <pc:docMk/>
          <pc:sldMk cId="1852960297" sldId="400"/>
        </pc:sldMkLst>
        <pc:spChg chg="mod">
          <ac:chgData name="O'Neill, Stephen" userId="S::stephen.oneill@mowi.com::e27721fa-406c-46d0-93d6-fd2d94d3266d" providerId="AD" clId="Web-{3CB9E165-EF1B-45C2-8DE7-ABC0AACFE1D4}" dt="2021-09-07T15:46:40.350" v="24" actId="20577"/>
          <ac:spMkLst>
            <pc:docMk/>
            <pc:sldMk cId="1852960297" sldId="400"/>
            <ac:spMk id="3" creationId="{00000000-0000-0000-0000-000000000000}"/>
          </ac:spMkLst>
        </pc:spChg>
        <pc:spChg chg="add del">
          <ac:chgData name="O'Neill, Stephen" userId="S::stephen.oneill@mowi.com::e27721fa-406c-46d0-93d6-fd2d94d3266d" providerId="AD" clId="Web-{3CB9E165-EF1B-45C2-8DE7-ABC0AACFE1D4}" dt="2021-09-07T16:58:14.460" v="1345"/>
          <ac:spMkLst>
            <pc:docMk/>
            <pc:sldMk cId="1852960297" sldId="400"/>
            <ac:spMk id="4" creationId="{3BDFA76B-0D2C-482E-878B-0C5D79BDB941}"/>
          </ac:spMkLst>
        </pc:spChg>
      </pc:sldChg>
      <pc:sldChg chg="modSp">
        <pc:chgData name="O'Neill, Stephen" userId="S::stephen.oneill@mowi.com::e27721fa-406c-46d0-93d6-fd2d94d3266d" providerId="AD" clId="Web-{3CB9E165-EF1B-45C2-8DE7-ABC0AACFE1D4}" dt="2021-09-07T16:56:47.252" v="1340" actId="20577"/>
        <pc:sldMkLst>
          <pc:docMk/>
          <pc:sldMk cId="1910769285" sldId="401"/>
        </pc:sldMkLst>
        <pc:spChg chg="mod">
          <ac:chgData name="O'Neill, Stephen" userId="S::stephen.oneill@mowi.com::e27721fa-406c-46d0-93d6-fd2d94d3266d" providerId="AD" clId="Web-{3CB9E165-EF1B-45C2-8DE7-ABC0AACFE1D4}" dt="2021-09-07T16:56:47.252" v="1340" actId="20577"/>
          <ac:spMkLst>
            <pc:docMk/>
            <pc:sldMk cId="1910769285" sldId="401"/>
            <ac:spMk id="2" creationId="{00000000-0000-0000-0000-000000000000}"/>
          </ac:spMkLst>
        </pc:spChg>
      </pc:sldChg>
      <pc:sldChg chg="modSp del ord">
        <pc:chgData name="O'Neill, Stephen" userId="S::stephen.oneill@mowi.com::e27721fa-406c-46d0-93d6-fd2d94d3266d" providerId="AD" clId="Web-{3CB9E165-EF1B-45C2-8DE7-ABC0AACFE1D4}" dt="2021-09-07T16:41:12.854" v="886"/>
        <pc:sldMkLst>
          <pc:docMk/>
          <pc:sldMk cId="342287884" sldId="402"/>
        </pc:sldMkLst>
        <pc:spChg chg="mod">
          <ac:chgData name="O'Neill, Stephen" userId="S::stephen.oneill@mowi.com::e27721fa-406c-46d0-93d6-fd2d94d3266d" providerId="AD" clId="Web-{3CB9E165-EF1B-45C2-8DE7-ABC0AACFE1D4}" dt="2021-09-07T16:21:38.723" v="478" actId="20577"/>
          <ac:spMkLst>
            <pc:docMk/>
            <pc:sldMk cId="342287884" sldId="402"/>
            <ac:spMk id="2" creationId="{00000000-0000-0000-0000-000000000000}"/>
          </ac:spMkLst>
        </pc:spChg>
      </pc:sldChg>
      <pc:sldChg chg="modSp">
        <pc:chgData name="O'Neill, Stephen" userId="S::stephen.oneill@mowi.com::e27721fa-406c-46d0-93d6-fd2d94d3266d" providerId="AD" clId="Web-{3CB9E165-EF1B-45C2-8DE7-ABC0AACFE1D4}" dt="2021-09-07T17:18:27.015" v="1592" actId="1076"/>
        <pc:sldMkLst>
          <pc:docMk/>
          <pc:sldMk cId="793574876" sldId="403"/>
        </pc:sldMkLst>
        <pc:spChg chg="mod">
          <ac:chgData name="O'Neill, Stephen" userId="S::stephen.oneill@mowi.com::e27721fa-406c-46d0-93d6-fd2d94d3266d" providerId="AD" clId="Web-{3CB9E165-EF1B-45C2-8DE7-ABC0AACFE1D4}" dt="2021-09-07T17:18:27.015" v="1592" actId="1076"/>
          <ac:spMkLst>
            <pc:docMk/>
            <pc:sldMk cId="793574876" sldId="403"/>
            <ac:spMk id="2" creationId="{00000000-0000-0000-0000-000000000000}"/>
          </ac:spMkLst>
        </pc:spChg>
      </pc:sldChg>
      <pc:sldChg chg="modSp">
        <pc:chgData name="O'Neill, Stephen" userId="S::stephen.oneill@mowi.com::e27721fa-406c-46d0-93d6-fd2d94d3266d" providerId="AD" clId="Web-{3CB9E165-EF1B-45C2-8DE7-ABC0AACFE1D4}" dt="2021-09-07T17:34:05.091" v="1875" actId="20577"/>
        <pc:sldMkLst>
          <pc:docMk/>
          <pc:sldMk cId="1831379466" sldId="404"/>
        </pc:sldMkLst>
        <pc:spChg chg="mod">
          <ac:chgData name="O'Neill, Stephen" userId="S::stephen.oneill@mowi.com::e27721fa-406c-46d0-93d6-fd2d94d3266d" providerId="AD" clId="Web-{3CB9E165-EF1B-45C2-8DE7-ABC0AACFE1D4}" dt="2021-09-07T17:32:26.194" v="1841" actId="20577"/>
          <ac:spMkLst>
            <pc:docMk/>
            <pc:sldMk cId="1831379466" sldId="404"/>
            <ac:spMk id="3" creationId="{531D56E5-51A9-4F6D-91E7-A8C7C28498AF}"/>
          </ac:spMkLst>
        </pc:spChg>
        <pc:spChg chg="mod">
          <ac:chgData name="O'Neill, Stephen" userId="S::stephen.oneill@mowi.com::e27721fa-406c-46d0-93d6-fd2d94d3266d" providerId="AD" clId="Web-{3CB9E165-EF1B-45C2-8DE7-ABC0AACFE1D4}" dt="2021-09-07T17:34:05.091" v="1875" actId="20577"/>
          <ac:spMkLst>
            <pc:docMk/>
            <pc:sldMk cId="1831379466" sldId="404"/>
            <ac:spMk id="5" creationId="{F5CDB4AB-6EE4-406F-B8C5-2E2FED1AF755}"/>
          </ac:spMkLst>
        </pc:spChg>
      </pc:sldChg>
      <pc:sldChg chg="modSp">
        <pc:chgData name="O'Neill, Stephen" userId="S::stephen.oneill@mowi.com::e27721fa-406c-46d0-93d6-fd2d94d3266d" providerId="AD" clId="Web-{3CB9E165-EF1B-45C2-8DE7-ABC0AACFE1D4}" dt="2021-09-07T17:49:03.525" v="2087" actId="20577"/>
        <pc:sldMkLst>
          <pc:docMk/>
          <pc:sldMk cId="1138949553" sldId="406"/>
        </pc:sldMkLst>
        <pc:spChg chg="mod">
          <ac:chgData name="O'Neill, Stephen" userId="S::stephen.oneill@mowi.com::e27721fa-406c-46d0-93d6-fd2d94d3266d" providerId="AD" clId="Web-{3CB9E165-EF1B-45C2-8DE7-ABC0AACFE1D4}" dt="2021-09-07T17:49:03.525" v="2087" actId="20577"/>
          <ac:spMkLst>
            <pc:docMk/>
            <pc:sldMk cId="1138949553" sldId="406"/>
            <ac:spMk id="2" creationId="{EDE22E51-8BC7-4C02-B905-199B0716C4B3}"/>
          </ac:spMkLst>
        </pc:spChg>
      </pc:sldChg>
      <pc:sldChg chg="addSp delSp modSp ord">
        <pc:chgData name="O'Neill, Stephen" userId="S::stephen.oneill@mowi.com::e27721fa-406c-46d0-93d6-fd2d94d3266d" providerId="AD" clId="Web-{3CB9E165-EF1B-45C2-8DE7-ABC0AACFE1D4}" dt="2021-09-07T16:42:44.468" v="932" actId="20577"/>
        <pc:sldMkLst>
          <pc:docMk/>
          <pc:sldMk cId="2479564792" sldId="407"/>
        </pc:sldMkLst>
        <pc:spChg chg="mod">
          <ac:chgData name="O'Neill, Stephen" userId="S::stephen.oneill@mowi.com::e27721fa-406c-46d0-93d6-fd2d94d3266d" providerId="AD" clId="Web-{3CB9E165-EF1B-45C2-8DE7-ABC0AACFE1D4}" dt="2021-09-07T16:29:22.593" v="590" actId="20577"/>
          <ac:spMkLst>
            <pc:docMk/>
            <pc:sldMk cId="2479564792" sldId="407"/>
            <ac:spMk id="2" creationId="{B437662D-CC4D-446C-A1EE-7C89F0C67385}"/>
          </ac:spMkLst>
        </pc:spChg>
        <pc:spChg chg="add mod">
          <ac:chgData name="O'Neill, Stephen" userId="S::stephen.oneill@mowi.com::e27721fa-406c-46d0-93d6-fd2d94d3266d" providerId="AD" clId="Web-{3CB9E165-EF1B-45C2-8DE7-ABC0AACFE1D4}" dt="2021-09-07T16:36:09.914" v="764" actId="20577"/>
          <ac:spMkLst>
            <pc:docMk/>
            <pc:sldMk cId="2479564792" sldId="407"/>
            <ac:spMk id="3" creationId="{10349B2D-FD98-4FD1-9CEC-BC9173E5B084}"/>
          </ac:spMkLst>
        </pc:spChg>
        <pc:spChg chg="add mod">
          <ac:chgData name="O'Neill, Stephen" userId="S::stephen.oneill@mowi.com::e27721fa-406c-46d0-93d6-fd2d94d3266d" providerId="AD" clId="Web-{3CB9E165-EF1B-45C2-8DE7-ABC0AACFE1D4}" dt="2021-09-07T16:29:56.095" v="595" actId="1076"/>
          <ac:spMkLst>
            <pc:docMk/>
            <pc:sldMk cId="2479564792" sldId="407"/>
            <ac:spMk id="4" creationId="{48BA92F6-43DA-49AF-897F-911DBDED994A}"/>
          </ac:spMkLst>
        </pc:spChg>
        <pc:spChg chg="add mod">
          <ac:chgData name="O'Neill, Stephen" userId="S::stephen.oneill@mowi.com::e27721fa-406c-46d0-93d6-fd2d94d3266d" providerId="AD" clId="Web-{3CB9E165-EF1B-45C2-8DE7-ABC0AACFE1D4}" dt="2021-09-07T16:33:48.500" v="630" actId="20577"/>
          <ac:spMkLst>
            <pc:docMk/>
            <pc:sldMk cId="2479564792" sldId="407"/>
            <ac:spMk id="5" creationId="{B5D953D9-EAC3-48A1-9029-29F2C7B86E54}"/>
          </ac:spMkLst>
        </pc:spChg>
        <pc:spChg chg="add mod">
          <ac:chgData name="O'Neill, Stephen" userId="S::stephen.oneill@mowi.com::e27721fa-406c-46d0-93d6-fd2d94d3266d" providerId="AD" clId="Web-{3CB9E165-EF1B-45C2-8DE7-ABC0AACFE1D4}" dt="2021-09-07T16:33:21.686" v="627" actId="1076"/>
          <ac:spMkLst>
            <pc:docMk/>
            <pc:sldMk cId="2479564792" sldId="407"/>
            <ac:spMk id="6" creationId="{895A129A-134C-4D98-ABC5-7ABE95B29291}"/>
          </ac:spMkLst>
        </pc:spChg>
        <pc:spChg chg="add mod">
          <ac:chgData name="O'Neill, Stephen" userId="S::stephen.oneill@mowi.com::e27721fa-406c-46d0-93d6-fd2d94d3266d" providerId="AD" clId="Web-{3CB9E165-EF1B-45C2-8DE7-ABC0AACFE1D4}" dt="2021-09-07T16:42:44.468" v="932" actId="20577"/>
          <ac:spMkLst>
            <pc:docMk/>
            <pc:sldMk cId="2479564792" sldId="407"/>
            <ac:spMk id="7" creationId="{C34612EB-C9AD-43F4-A42A-16976E10E3D7}"/>
          </ac:spMkLst>
        </pc:spChg>
        <pc:spChg chg="mod">
          <ac:chgData name="O'Neill, Stephen" userId="S::stephen.oneill@mowi.com::e27721fa-406c-46d0-93d6-fd2d94d3266d" providerId="AD" clId="Web-{3CB9E165-EF1B-45C2-8DE7-ABC0AACFE1D4}" dt="2021-09-07T16:40:07.397" v="865" actId="1076"/>
          <ac:spMkLst>
            <pc:docMk/>
            <pc:sldMk cId="2479564792" sldId="407"/>
            <ac:spMk id="10" creationId="{258DF717-A3AF-40A2-81D4-8E10A45B1FB4}"/>
          </ac:spMkLst>
        </pc:spChg>
        <pc:picChg chg="mod">
          <ac:chgData name="O'Neill, Stephen" userId="S::stephen.oneill@mowi.com::e27721fa-406c-46d0-93d6-fd2d94d3266d" providerId="AD" clId="Web-{3CB9E165-EF1B-45C2-8DE7-ABC0AACFE1D4}" dt="2021-09-07T16:32:40.199" v="621" actId="14100"/>
          <ac:picMkLst>
            <pc:docMk/>
            <pc:sldMk cId="2479564792" sldId="407"/>
            <ac:picMk id="8" creationId="{32C2827F-7A35-4D16-9FC3-0BA558644B68}"/>
          </ac:picMkLst>
        </pc:picChg>
        <pc:picChg chg="del">
          <ac:chgData name="O'Neill, Stephen" userId="S::stephen.oneill@mowi.com::e27721fa-406c-46d0-93d6-fd2d94d3266d" providerId="AD" clId="Web-{3CB9E165-EF1B-45C2-8DE7-ABC0AACFE1D4}" dt="2021-09-07T16:20:57.064" v="474"/>
          <ac:picMkLst>
            <pc:docMk/>
            <pc:sldMk cId="2479564792" sldId="407"/>
            <ac:picMk id="2050" creationId="{BA7AEEDD-1702-429D-A0AD-83D54CC7186F}"/>
          </ac:picMkLst>
        </pc:picChg>
        <pc:picChg chg="mod">
          <ac:chgData name="O'Neill, Stephen" userId="S::stephen.oneill@mowi.com::e27721fa-406c-46d0-93d6-fd2d94d3266d" providerId="AD" clId="Web-{3CB9E165-EF1B-45C2-8DE7-ABC0AACFE1D4}" dt="2021-09-07T16:33:25.373" v="628" actId="1076"/>
          <ac:picMkLst>
            <pc:docMk/>
            <pc:sldMk cId="2479564792" sldId="407"/>
            <ac:picMk id="2052" creationId="{FA4C76FE-C9A9-4ABB-B4C2-F3DCCDB197C7}"/>
          </ac:picMkLst>
        </pc:picChg>
        <pc:picChg chg="mod">
          <ac:chgData name="O'Neill, Stephen" userId="S::stephen.oneill@mowi.com::e27721fa-406c-46d0-93d6-fd2d94d3266d" providerId="AD" clId="Web-{3CB9E165-EF1B-45C2-8DE7-ABC0AACFE1D4}" dt="2021-09-07T16:33:18.076" v="626" actId="688"/>
          <ac:picMkLst>
            <pc:docMk/>
            <pc:sldMk cId="2479564792" sldId="407"/>
            <ac:picMk id="2054" creationId="{9A35AF4A-7046-4F84-8A2D-1FC472EA1F89}"/>
          </ac:picMkLst>
        </pc:picChg>
        <pc:picChg chg="mod">
          <ac:chgData name="O'Neill, Stephen" userId="S::stephen.oneill@mowi.com::e27721fa-406c-46d0-93d6-fd2d94d3266d" providerId="AD" clId="Web-{3CB9E165-EF1B-45C2-8DE7-ABC0AACFE1D4}" dt="2021-09-07T16:29:43.704" v="592" actId="1076"/>
          <ac:picMkLst>
            <pc:docMk/>
            <pc:sldMk cId="2479564792" sldId="407"/>
            <ac:picMk id="2056" creationId="{D1243F49-C46B-4BDB-99A5-E86DA7B1B2F4}"/>
          </ac:picMkLst>
        </pc:picChg>
      </pc:sldChg>
      <pc:sldChg chg="ord">
        <pc:chgData name="O'Neill, Stephen" userId="S::stephen.oneill@mowi.com::e27721fa-406c-46d0-93d6-fd2d94d3266d" providerId="AD" clId="Web-{3CB9E165-EF1B-45C2-8DE7-ABC0AACFE1D4}" dt="2021-09-07T17:16:53.322" v="1586"/>
        <pc:sldMkLst>
          <pc:docMk/>
          <pc:sldMk cId="1526911825" sldId="408"/>
        </pc:sldMkLst>
      </pc:sldChg>
      <pc:sldChg chg="delSp modSp del">
        <pc:chgData name="O'Neill, Stephen" userId="S::stephen.oneill@mowi.com::e27721fa-406c-46d0-93d6-fd2d94d3266d" providerId="AD" clId="Web-{3CB9E165-EF1B-45C2-8DE7-ABC0AACFE1D4}" dt="2021-09-07T17:06:15.864" v="1530"/>
        <pc:sldMkLst>
          <pc:docMk/>
          <pc:sldMk cId="528992086" sldId="409"/>
        </pc:sldMkLst>
        <pc:spChg chg="mod">
          <ac:chgData name="O'Neill, Stephen" userId="S::stephen.oneill@mowi.com::e27721fa-406c-46d0-93d6-fd2d94d3266d" providerId="AD" clId="Web-{3CB9E165-EF1B-45C2-8DE7-ABC0AACFE1D4}" dt="2021-09-07T16:59:33.418" v="1363" actId="20577"/>
          <ac:spMkLst>
            <pc:docMk/>
            <pc:sldMk cId="528992086" sldId="409"/>
            <ac:spMk id="4" creationId="{55E45E7A-7C24-4869-B706-ACA4E45962F6}"/>
          </ac:spMkLst>
        </pc:spChg>
        <pc:spChg chg="mod">
          <ac:chgData name="O'Neill, Stephen" userId="S::stephen.oneill@mowi.com::e27721fa-406c-46d0-93d6-fd2d94d3266d" providerId="AD" clId="Web-{3CB9E165-EF1B-45C2-8DE7-ABC0AACFE1D4}" dt="2021-09-07T16:59:45.153" v="1364" actId="20577"/>
          <ac:spMkLst>
            <pc:docMk/>
            <pc:sldMk cId="528992086" sldId="409"/>
            <ac:spMk id="10" creationId="{7A9A55E6-93B6-4654-8890-77A0663D8B69}"/>
          </ac:spMkLst>
        </pc:spChg>
        <pc:spChg chg="mod">
          <ac:chgData name="O'Neill, Stephen" userId="S::stephen.oneill@mowi.com::e27721fa-406c-46d0-93d6-fd2d94d3266d" providerId="AD" clId="Web-{3CB9E165-EF1B-45C2-8DE7-ABC0AACFE1D4}" dt="2021-09-07T17:02:18.224" v="1424" actId="20577"/>
          <ac:spMkLst>
            <pc:docMk/>
            <pc:sldMk cId="528992086" sldId="409"/>
            <ac:spMk id="12" creationId="{4AAFDEF6-0705-4D23-B1EF-77ECA4D87937}"/>
          </ac:spMkLst>
        </pc:spChg>
        <pc:picChg chg="mod">
          <ac:chgData name="O'Neill, Stephen" userId="S::stephen.oneill@mowi.com::e27721fa-406c-46d0-93d6-fd2d94d3266d" providerId="AD" clId="Web-{3CB9E165-EF1B-45C2-8DE7-ABC0AACFE1D4}" dt="2021-09-07T17:01:03.251" v="1368" actId="1076"/>
          <ac:picMkLst>
            <pc:docMk/>
            <pc:sldMk cId="528992086" sldId="409"/>
            <ac:picMk id="13" creationId="{0EC2EB7D-D934-49BA-87FD-1375F88639FD}"/>
          </ac:picMkLst>
        </pc:picChg>
        <pc:picChg chg="del mod">
          <ac:chgData name="O'Neill, Stephen" userId="S::stephen.oneill@mowi.com::e27721fa-406c-46d0-93d6-fd2d94d3266d" providerId="AD" clId="Web-{3CB9E165-EF1B-45C2-8DE7-ABC0AACFE1D4}" dt="2021-09-07T17:01:00.079" v="1367"/>
          <ac:picMkLst>
            <pc:docMk/>
            <pc:sldMk cId="528992086" sldId="409"/>
            <ac:picMk id="14" creationId="{22BF5175-BAEA-488C-89A2-66D562B316D6}"/>
          </ac:picMkLst>
        </pc:picChg>
      </pc:sldChg>
      <pc:sldChg chg="delSp modSp">
        <pc:chgData name="O'Neill, Stephen" userId="S::stephen.oneill@mowi.com::e27721fa-406c-46d0-93d6-fd2d94d3266d" providerId="AD" clId="Web-{3CB9E165-EF1B-45C2-8DE7-ABC0AACFE1D4}" dt="2021-09-07T17:24:08.237" v="1713" actId="1076"/>
        <pc:sldMkLst>
          <pc:docMk/>
          <pc:sldMk cId="3561629725" sldId="410"/>
        </pc:sldMkLst>
        <pc:spChg chg="mod">
          <ac:chgData name="O'Neill, Stephen" userId="S::stephen.oneill@mowi.com::e27721fa-406c-46d0-93d6-fd2d94d3266d" providerId="AD" clId="Web-{3CB9E165-EF1B-45C2-8DE7-ABC0AACFE1D4}" dt="2021-09-07T17:23:58.190" v="1711" actId="1076"/>
          <ac:spMkLst>
            <pc:docMk/>
            <pc:sldMk cId="3561629725" sldId="410"/>
            <ac:spMk id="12" creationId="{4AAFDEF6-0705-4D23-B1EF-77ECA4D87937}"/>
          </ac:spMkLst>
        </pc:spChg>
        <pc:spChg chg="mod">
          <ac:chgData name="O'Neill, Stephen" userId="S::stephen.oneill@mowi.com::e27721fa-406c-46d0-93d6-fd2d94d3266d" providerId="AD" clId="Web-{3CB9E165-EF1B-45C2-8DE7-ABC0AACFE1D4}" dt="2021-09-07T17:23:52.221" v="1710" actId="1076"/>
          <ac:spMkLst>
            <pc:docMk/>
            <pc:sldMk cId="3561629725" sldId="410"/>
            <ac:spMk id="22" creationId="{74B4DCA1-EA3A-417C-A48B-F3067C82BDBA}"/>
          </ac:spMkLst>
        </pc:spChg>
        <pc:spChg chg="mod">
          <ac:chgData name="O'Neill, Stephen" userId="S::stephen.oneill@mowi.com::e27721fa-406c-46d0-93d6-fd2d94d3266d" providerId="AD" clId="Web-{3CB9E165-EF1B-45C2-8DE7-ABC0AACFE1D4}" dt="2021-09-07T17:24:05.190" v="1712" actId="1076"/>
          <ac:spMkLst>
            <pc:docMk/>
            <pc:sldMk cId="3561629725" sldId="410"/>
            <ac:spMk id="24" creationId="{8D8A7077-4B9B-4C7F-A5A2-DF614C2447DC}"/>
          </ac:spMkLst>
        </pc:spChg>
        <pc:picChg chg="mod">
          <ac:chgData name="O'Neill, Stephen" userId="S::stephen.oneill@mowi.com::e27721fa-406c-46d0-93d6-fd2d94d3266d" providerId="AD" clId="Web-{3CB9E165-EF1B-45C2-8DE7-ABC0AACFE1D4}" dt="2021-09-07T17:22:08.027" v="1657" actId="1076"/>
          <ac:picMkLst>
            <pc:docMk/>
            <pc:sldMk cId="3561629725" sldId="410"/>
            <ac:picMk id="15" creationId="{E04A4C35-50A3-4FB9-B082-5046102FE8C8}"/>
          </ac:picMkLst>
        </pc:picChg>
        <pc:picChg chg="del mod">
          <ac:chgData name="O'Neill, Stephen" userId="S::stephen.oneill@mowi.com::e27721fa-406c-46d0-93d6-fd2d94d3266d" providerId="AD" clId="Web-{3CB9E165-EF1B-45C2-8DE7-ABC0AACFE1D4}" dt="2021-09-07T17:06:49.694" v="1536"/>
          <ac:picMkLst>
            <pc:docMk/>
            <pc:sldMk cId="3561629725" sldId="410"/>
            <ac:picMk id="16" creationId="{3E2CC20A-DD25-4B15-92FB-71B062E0F0DF}"/>
          </ac:picMkLst>
        </pc:picChg>
        <pc:picChg chg="mod">
          <ac:chgData name="O'Neill, Stephen" userId="S::stephen.oneill@mowi.com::e27721fa-406c-46d0-93d6-fd2d94d3266d" providerId="AD" clId="Web-{3CB9E165-EF1B-45C2-8DE7-ABC0AACFE1D4}" dt="2021-09-07T17:22:05.231" v="1656" actId="1076"/>
          <ac:picMkLst>
            <pc:docMk/>
            <pc:sldMk cId="3561629725" sldId="410"/>
            <ac:picMk id="20" creationId="{F35125B0-06DA-4DC4-8657-ED3163C068E8}"/>
          </ac:picMkLst>
        </pc:picChg>
        <pc:picChg chg="mod">
          <ac:chgData name="O'Neill, Stephen" userId="S::stephen.oneill@mowi.com::e27721fa-406c-46d0-93d6-fd2d94d3266d" providerId="AD" clId="Web-{3CB9E165-EF1B-45C2-8DE7-ABC0AACFE1D4}" dt="2021-09-07T17:22:02.418" v="1655" actId="1076"/>
          <ac:picMkLst>
            <pc:docMk/>
            <pc:sldMk cId="3561629725" sldId="410"/>
            <ac:picMk id="21" creationId="{358A2375-A56F-4863-92EB-26FD73E6F043}"/>
          </ac:picMkLst>
        </pc:picChg>
        <pc:picChg chg="mod">
          <ac:chgData name="O'Neill, Stephen" userId="S::stephen.oneill@mowi.com::e27721fa-406c-46d0-93d6-fd2d94d3266d" providerId="AD" clId="Web-{3CB9E165-EF1B-45C2-8DE7-ABC0AACFE1D4}" dt="2021-09-07T17:24:08.237" v="1713" actId="1076"/>
          <ac:picMkLst>
            <pc:docMk/>
            <pc:sldMk cId="3561629725" sldId="410"/>
            <ac:picMk id="27" creationId="{1CB7F9E7-B0D1-452D-BDDF-C1DD9E531FAD}"/>
          </ac:picMkLst>
        </pc:picChg>
      </pc:sldChg>
      <pc:sldChg chg="addSp delSp modSp mod ord modClrScheme chgLayout">
        <pc:chgData name="O'Neill, Stephen" userId="S::stephen.oneill@mowi.com::e27721fa-406c-46d0-93d6-fd2d94d3266d" providerId="AD" clId="Web-{3CB9E165-EF1B-45C2-8DE7-ABC0AACFE1D4}" dt="2021-09-07T17:53:33.243" v="2113" actId="14100"/>
        <pc:sldMkLst>
          <pc:docMk/>
          <pc:sldMk cId="1145179897" sldId="411"/>
        </pc:sldMkLst>
        <pc:spChg chg="mod">
          <ac:chgData name="O'Neill, Stephen" userId="S::stephen.oneill@mowi.com::e27721fa-406c-46d0-93d6-fd2d94d3266d" providerId="AD" clId="Web-{3CB9E165-EF1B-45C2-8DE7-ABC0AACFE1D4}" dt="2021-09-07T17:53:33.243" v="2113" actId="14100"/>
          <ac:spMkLst>
            <pc:docMk/>
            <pc:sldMk cId="1145179897" sldId="411"/>
            <ac:spMk id="2" creationId="{4579B56B-1BE3-4214-9E55-04DE83A65EC5}"/>
          </ac:spMkLst>
        </pc:spChg>
        <pc:spChg chg="add del mod">
          <ac:chgData name="O'Neill, Stephen" userId="S::stephen.oneill@mowi.com::e27721fa-406c-46d0-93d6-fd2d94d3266d" providerId="AD" clId="Web-{3CB9E165-EF1B-45C2-8DE7-ABC0AACFE1D4}" dt="2021-09-07T17:52:34.506" v="2104"/>
          <ac:spMkLst>
            <pc:docMk/>
            <pc:sldMk cId="1145179897" sldId="411"/>
            <ac:spMk id="5" creationId="{A4335743-46FE-40B6-B7E2-B82401B69465}"/>
          </ac:spMkLst>
        </pc:spChg>
        <pc:picChg chg="add del mod">
          <ac:chgData name="O'Neill, Stephen" userId="S::stephen.oneill@mowi.com::e27721fa-406c-46d0-93d6-fd2d94d3266d" providerId="AD" clId="Web-{3CB9E165-EF1B-45C2-8DE7-ABC0AACFE1D4}" dt="2021-09-07T17:52:46.444" v="2106"/>
          <ac:picMkLst>
            <pc:docMk/>
            <pc:sldMk cId="1145179897" sldId="411"/>
            <ac:picMk id="4" creationId="{98FC1EF6-9FA8-457E-AC90-B3D5A9D1D3C5}"/>
          </ac:picMkLst>
        </pc:picChg>
        <pc:picChg chg="add del mod">
          <ac:chgData name="O'Neill, Stephen" userId="S::stephen.oneill@mowi.com::e27721fa-406c-46d0-93d6-fd2d94d3266d" providerId="AD" clId="Web-{3CB9E165-EF1B-45C2-8DE7-ABC0AACFE1D4}" dt="2021-09-07T17:53:15.946" v="2110"/>
          <ac:picMkLst>
            <pc:docMk/>
            <pc:sldMk cId="1145179897" sldId="411"/>
            <ac:picMk id="7" creationId="{53364C76-4454-43C0-86FF-3268E5B2CF83}"/>
          </ac:picMkLst>
        </pc:picChg>
        <pc:picChg chg="add mod">
          <ac:chgData name="O'Neill, Stephen" userId="S::stephen.oneill@mowi.com::e27721fa-406c-46d0-93d6-fd2d94d3266d" providerId="AD" clId="Web-{3CB9E165-EF1B-45C2-8DE7-ABC0AACFE1D4}" dt="2021-09-07T17:53:24.415" v="2112" actId="14100"/>
          <ac:picMkLst>
            <pc:docMk/>
            <pc:sldMk cId="1145179897" sldId="411"/>
            <ac:picMk id="8" creationId="{2AF14A94-6D03-46EC-B585-67F5635CDB4A}"/>
          </ac:picMkLst>
        </pc:picChg>
      </pc:sldChg>
      <pc:sldChg chg="modSp">
        <pc:chgData name="O'Neill, Stephen" userId="S::stephen.oneill@mowi.com::e27721fa-406c-46d0-93d6-fd2d94d3266d" providerId="AD" clId="Web-{3CB9E165-EF1B-45C2-8DE7-ABC0AACFE1D4}" dt="2021-09-07T17:26:03.791" v="1784" actId="20577"/>
        <pc:sldMkLst>
          <pc:docMk/>
          <pc:sldMk cId="141108174" sldId="412"/>
        </pc:sldMkLst>
        <pc:spChg chg="mod">
          <ac:chgData name="O'Neill, Stephen" userId="S::stephen.oneill@mowi.com::e27721fa-406c-46d0-93d6-fd2d94d3266d" providerId="AD" clId="Web-{3CB9E165-EF1B-45C2-8DE7-ABC0AACFE1D4}" dt="2021-09-07T17:26:03.791" v="1784" actId="20577"/>
          <ac:spMkLst>
            <pc:docMk/>
            <pc:sldMk cId="141108174" sldId="412"/>
            <ac:spMk id="4" creationId="{D06FC534-D257-4D3E-AAB3-7B3EF73BEFBF}"/>
          </ac:spMkLst>
        </pc:spChg>
      </pc:sldChg>
      <pc:sldChg chg="addSp delSp modSp add ord replId">
        <pc:chgData name="O'Neill, Stephen" userId="S::stephen.oneill@mowi.com::e27721fa-406c-46d0-93d6-fd2d94d3266d" providerId="AD" clId="Web-{3CB9E165-EF1B-45C2-8DE7-ABC0AACFE1D4}" dt="2021-09-07T17:47:16.925" v="2085" actId="1076"/>
        <pc:sldMkLst>
          <pc:docMk/>
          <pc:sldMk cId="1393602846" sldId="413"/>
        </pc:sldMkLst>
        <pc:spChg chg="mod">
          <ac:chgData name="O'Neill, Stephen" userId="S::stephen.oneill@mowi.com::e27721fa-406c-46d0-93d6-fd2d94d3266d" providerId="AD" clId="Web-{3CB9E165-EF1B-45C2-8DE7-ABC0AACFE1D4}" dt="2021-09-07T17:47:16.925" v="2085" actId="1076"/>
          <ac:spMkLst>
            <pc:docMk/>
            <pc:sldMk cId="1393602846" sldId="413"/>
            <ac:spMk id="3" creationId="{531D56E5-51A9-4F6D-91E7-A8C7C28498AF}"/>
          </ac:spMkLst>
        </pc:spChg>
        <pc:spChg chg="add del mod">
          <ac:chgData name="O'Neill, Stephen" userId="S::stephen.oneill@mowi.com::e27721fa-406c-46d0-93d6-fd2d94d3266d" providerId="AD" clId="Web-{3CB9E165-EF1B-45C2-8DE7-ABC0AACFE1D4}" dt="2021-09-07T15:51:22.913" v="82"/>
          <ac:spMkLst>
            <pc:docMk/>
            <pc:sldMk cId="1393602846" sldId="413"/>
            <ac:spMk id="4" creationId="{5D6055E4-BADF-4507-93CB-355F198242D1}"/>
          </ac:spMkLst>
        </pc:spChg>
        <pc:spChg chg="del">
          <ac:chgData name="O'Neill, Stephen" userId="S::stephen.oneill@mowi.com::e27721fa-406c-46d0-93d6-fd2d94d3266d" providerId="AD" clId="Web-{3CB9E165-EF1B-45C2-8DE7-ABC0AACFE1D4}" dt="2021-09-07T15:50:54.630" v="77"/>
          <ac:spMkLst>
            <pc:docMk/>
            <pc:sldMk cId="1393602846" sldId="413"/>
            <ac:spMk id="5" creationId="{F5CDB4AB-6EE4-406F-B8C5-2E2FED1AF755}"/>
          </ac:spMkLst>
        </pc:spChg>
        <pc:spChg chg="add del mod">
          <ac:chgData name="O'Neill, Stephen" userId="S::stephen.oneill@mowi.com::e27721fa-406c-46d0-93d6-fd2d94d3266d" providerId="AD" clId="Web-{3CB9E165-EF1B-45C2-8DE7-ABC0AACFE1D4}" dt="2021-09-07T15:51:14.585" v="81"/>
          <ac:spMkLst>
            <pc:docMk/>
            <pc:sldMk cId="1393602846" sldId="413"/>
            <ac:spMk id="6" creationId="{9BA53A66-C4A4-4A13-89D3-818DA9744E76}"/>
          </ac:spMkLst>
        </pc:spChg>
        <pc:spChg chg="add del mod">
          <ac:chgData name="O'Neill, Stephen" userId="S::stephen.oneill@mowi.com::e27721fa-406c-46d0-93d6-fd2d94d3266d" providerId="AD" clId="Web-{3CB9E165-EF1B-45C2-8DE7-ABC0AACFE1D4}" dt="2021-09-07T15:51:33.133" v="83"/>
          <ac:spMkLst>
            <pc:docMk/>
            <pc:sldMk cId="1393602846" sldId="413"/>
            <ac:spMk id="8" creationId="{DD02E7AF-DF02-4432-8F61-E5D348B8C293}"/>
          </ac:spMkLst>
        </pc:spChg>
      </pc:sldChg>
      <pc:sldChg chg="add del replId">
        <pc:chgData name="O'Neill, Stephen" userId="S::stephen.oneill@mowi.com::e27721fa-406c-46d0-93d6-fd2d94d3266d" providerId="AD" clId="Web-{3CB9E165-EF1B-45C2-8DE7-ABC0AACFE1D4}" dt="2021-09-07T16:23:14.931" v="489"/>
        <pc:sldMkLst>
          <pc:docMk/>
          <pc:sldMk cId="236121236" sldId="414"/>
        </pc:sldMkLst>
      </pc:sldChg>
      <pc:sldChg chg="modSp add del ord replId">
        <pc:chgData name="O'Neill, Stephen" userId="S::stephen.oneill@mowi.com::e27721fa-406c-46d0-93d6-fd2d94d3266d" providerId="AD" clId="Web-{3CB9E165-EF1B-45C2-8DE7-ABC0AACFE1D4}" dt="2021-09-07T17:43:03.848" v="2079"/>
        <pc:sldMkLst>
          <pc:docMk/>
          <pc:sldMk cId="1198499619" sldId="415"/>
        </pc:sldMkLst>
        <pc:spChg chg="mod">
          <ac:chgData name="O'Neill, Stephen" userId="S::stephen.oneill@mowi.com::e27721fa-406c-46d0-93d6-fd2d94d3266d" providerId="AD" clId="Web-{3CB9E165-EF1B-45C2-8DE7-ABC0AACFE1D4}" dt="2021-09-07T17:37:51.653" v="2011" actId="20577"/>
          <ac:spMkLst>
            <pc:docMk/>
            <pc:sldMk cId="1198499619" sldId="415"/>
            <ac:spMk id="2" creationId="{00000000-0000-0000-0000-000000000000}"/>
          </ac:spMkLst>
        </pc:spChg>
      </pc:sldChg>
      <pc:sldChg chg="delSp modSp add del ord replId">
        <pc:chgData name="O'Neill, Stephen" userId="S::stephen.oneill@mowi.com::e27721fa-406c-46d0-93d6-fd2d94d3266d" providerId="AD" clId="Web-{3CB9E165-EF1B-45C2-8DE7-ABC0AACFE1D4}" dt="2021-09-07T17:13:18.372" v="1577"/>
        <pc:sldMkLst>
          <pc:docMk/>
          <pc:sldMk cId="3765296080" sldId="416"/>
        </pc:sldMkLst>
        <pc:spChg chg="mod">
          <ac:chgData name="O'Neill, Stephen" userId="S::stephen.oneill@mowi.com::e27721fa-406c-46d0-93d6-fd2d94d3266d" providerId="AD" clId="Web-{3CB9E165-EF1B-45C2-8DE7-ABC0AACFE1D4}" dt="2021-09-07T16:59:18.011" v="1350" actId="20577"/>
          <ac:spMkLst>
            <pc:docMk/>
            <pc:sldMk cId="3765296080" sldId="416"/>
            <ac:spMk id="2" creationId="{00000000-0000-0000-0000-000000000000}"/>
          </ac:spMkLst>
        </pc:spChg>
        <pc:spChg chg="del mod">
          <ac:chgData name="O'Neill, Stephen" userId="S::stephen.oneill@mowi.com::e27721fa-406c-46d0-93d6-fd2d94d3266d" providerId="AD" clId="Web-{3CB9E165-EF1B-45C2-8DE7-ABC0AACFE1D4}" dt="2021-09-07T16:59:20.011" v="1351"/>
          <ac:spMkLst>
            <pc:docMk/>
            <pc:sldMk cId="3765296080" sldId="416"/>
            <ac:spMk id="3" creationId="{00000000-0000-0000-0000-000000000000}"/>
          </ac:spMkLst>
        </pc:spChg>
        <pc:spChg chg="del">
          <ac:chgData name="O'Neill, Stephen" userId="S::stephen.oneill@mowi.com::e27721fa-406c-46d0-93d6-fd2d94d3266d" providerId="AD" clId="Web-{3CB9E165-EF1B-45C2-8DE7-ABC0AACFE1D4}" dt="2021-09-07T16:58:08.507" v="1344"/>
          <ac:spMkLst>
            <pc:docMk/>
            <pc:sldMk cId="3765296080" sldId="416"/>
            <ac:spMk id="4" creationId="{3BDFA76B-0D2C-482E-878B-0C5D79BDB941}"/>
          </ac:spMkLst>
        </pc:spChg>
      </pc:sldChg>
      <pc:sldChg chg="modSp add replId">
        <pc:chgData name="O'Neill, Stephen" userId="S::stephen.oneill@mowi.com::e27721fa-406c-46d0-93d6-fd2d94d3266d" providerId="AD" clId="Web-{3CB9E165-EF1B-45C2-8DE7-ABC0AACFE1D4}" dt="2021-09-07T17:55:33.735" v="2120" actId="1076"/>
        <pc:sldMkLst>
          <pc:docMk/>
          <pc:sldMk cId="1530036970" sldId="417"/>
        </pc:sldMkLst>
        <pc:spChg chg="mod">
          <ac:chgData name="O'Neill, Stephen" userId="S::stephen.oneill@mowi.com::e27721fa-406c-46d0-93d6-fd2d94d3266d" providerId="AD" clId="Web-{3CB9E165-EF1B-45C2-8DE7-ABC0AACFE1D4}" dt="2021-09-07T17:04:19.294" v="1456" actId="1076"/>
          <ac:spMkLst>
            <pc:docMk/>
            <pc:sldMk cId="1530036970" sldId="417"/>
            <ac:spMk id="4" creationId="{55E45E7A-7C24-4869-B706-ACA4E45962F6}"/>
          </ac:spMkLst>
        </pc:spChg>
        <pc:spChg chg="mod">
          <ac:chgData name="O'Neill, Stephen" userId="S::stephen.oneill@mowi.com::e27721fa-406c-46d0-93d6-fd2d94d3266d" providerId="AD" clId="Web-{3CB9E165-EF1B-45C2-8DE7-ABC0AACFE1D4}" dt="2021-09-07T17:04:29.607" v="1459" actId="1076"/>
          <ac:spMkLst>
            <pc:docMk/>
            <pc:sldMk cId="1530036970" sldId="417"/>
            <ac:spMk id="10" creationId="{7A9A55E6-93B6-4654-8890-77A0663D8B69}"/>
          </ac:spMkLst>
        </pc:spChg>
        <pc:spChg chg="mod">
          <ac:chgData name="O'Neill, Stephen" userId="S::stephen.oneill@mowi.com::e27721fa-406c-46d0-93d6-fd2d94d3266d" providerId="AD" clId="Web-{3CB9E165-EF1B-45C2-8DE7-ABC0AACFE1D4}" dt="2021-09-07T17:04:07.168" v="1452" actId="1076"/>
          <ac:spMkLst>
            <pc:docMk/>
            <pc:sldMk cId="1530036970" sldId="417"/>
            <ac:spMk id="11" creationId="{07E1740A-F66F-47F8-B6F4-CEFF663312A6}"/>
          </ac:spMkLst>
        </pc:spChg>
        <pc:spChg chg="mod">
          <ac:chgData name="O'Neill, Stephen" userId="S::stephen.oneill@mowi.com::e27721fa-406c-46d0-93d6-fd2d94d3266d" providerId="AD" clId="Web-{3CB9E165-EF1B-45C2-8DE7-ABC0AACFE1D4}" dt="2021-09-07T17:54:55.186" v="2116" actId="1076"/>
          <ac:spMkLst>
            <pc:docMk/>
            <pc:sldMk cId="1530036970" sldId="417"/>
            <ac:spMk id="12" creationId="{4AAFDEF6-0705-4D23-B1EF-77ECA4D87937}"/>
          </ac:spMkLst>
        </pc:spChg>
        <pc:picChg chg="mod">
          <ac:chgData name="O'Neill, Stephen" userId="S::stephen.oneill@mowi.com::e27721fa-406c-46d0-93d6-fd2d94d3266d" providerId="AD" clId="Web-{3CB9E165-EF1B-45C2-8DE7-ABC0AACFE1D4}" dt="2021-09-07T17:55:23.344" v="2119" actId="1076"/>
          <ac:picMkLst>
            <pc:docMk/>
            <pc:sldMk cId="1530036970" sldId="417"/>
            <ac:picMk id="9" creationId="{68E3D4A4-DBD2-404B-BAD2-99969E355BA3}"/>
          </ac:picMkLst>
        </pc:picChg>
        <pc:picChg chg="mod">
          <ac:chgData name="O'Neill, Stephen" userId="S::stephen.oneill@mowi.com::e27721fa-406c-46d0-93d6-fd2d94d3266d" providerId="AD" clId="Web-{3CB9E165-EF1B-45C2-8DE7-ABC0AACFE1D4}" dt="2021-09-07T17:55:33.735" v="2120" actId="1076"/>
          <ac:picMkLst>
            <pc:docMk/>
            <pc:sldMk cId="1530036970" sldId="417"/>
            <ac:picMk id="13" creationId="{0EC2EB7D-D934-49BA-87FD-1375F88639FD}"/>
          </ac:picMkLst>
        </pc:picChg>
        <pc:picChg chg="mod">
          <ac:chgData name="O'Neill, Stephen" userId="S::stephen.oneill@mowi.com::e27721fa-406c-46d0-93d6-fd2d94d3266d" providerId="AD" clId="Web-{3CB9E165-EF1B-45C2-8DE7-ABC0AACFE1D4}" dt="2021-09-07T17:55:11.015" v="2118" actId="1076"/>
          <ac:picMkLst>
            <pc:docMk/>
            <pc:sldMk cId="1530036970" sldId="417"/>
            <ac:picMk id="17" creationId="{E74BC4C4-A697-419F-9659-A15A9EF5BB2F}"/>
          </ac:picMkLst>
        </pc:picChg>
        <pc:picChg chg="mod">
          <ac:chgData name="O'Neill, Stephen" userId="S::stephen.oneill@mowi.com::e27721fa-406c-46d0-93d6-fd2d94d3266d" providerId="AD" clId="Web-{3CB9E165-EF1B-45C2-8DE7-ABC0AACFE1D4}" dt="2021-09-07T17:04:13.684" v="1454" actId="1076"/>
          <ac:picMkLst>
            <pc:docMk/>
            <pc:sldMk cId="1530036970" sldId="417"/>
            <ac:picMk id="19" creationId="{CBCB09F8-04EC-4C0B-95E9-C1D640F36B9D}"/>
          </ac:picMkLst>
        </pc:picChg>
        <pc:picChg chg="mod">
          <ac:chgData name="O'Neill, Stephen" userId="S::stephen.oneill@mowi.com::e27721fa-406c-46d0-93d6-fd2d94d3266d" providerId="AD" clId="Web-{3CB9E165-EF1B-45C2-8DE7-ABC0AACFE1D4}" dt="2021-09-07T17:04:04.137" v="1451" actId="1076"/>
          <ac:picMkLst>
            <pc:docMk/>
            <pc:sldMk cId="1530036970" sldId="417"/>
            <ac:picMk id="1026" creationId="{4604B2FE-9C12-4FED-AAE9-7C094F75CBA3}"/>
          </ac:picMkLst>
        </pc:picChg>
      </pc:sldChg>
      <pc:sldChg chg="addSp modSp add mod ord replId modClrScheme chgLayout">
        <pc:chgData name="O'Neill, Stephen" userId="S::stephen.oneill@mowi.com::e27721fa-406c-46d0-93d6-fd2d94d3266d" providerId="AD" clId="Web-{3CB9E165-EF1B-45C2-8DE7-ABC0AACFE1D4}" dt="2021-09-07T17:17:52.029" v="1591"/>
        <pc:sldMkLst>
          <pc:docMk/>
          <pc:sldMk cId="2028336726" sldId="418"/>
        </pc:sldMkLst>
        <pc:spChg chg="mod">
          <ac:chgData name="O'Neill, Stephen" userId="S::stephen.oneill@mowi.com::e27721fa-406c-46d0-93d6-fd2d94d3266d" providerId="AD" clId="Web-{3CB9E165-EF1B-45C2-8DE7-ABC0AACFE1D4}" dt="2021-09-07T17:17:52.029" v="1591"/>
          <ac:spMkLst>
            <pc:docMk/>
            <pc:sldMk cId="2028336726" sldId="418"/>
            <ac:spMk id="2" creationId="{4579B56B-1BE3-4214-9E55-04DE83A65EC5}"/>
          </ac:spMkLst>
        </pc:spChg>
        <pc:picChg chg="add mod">
          <ac:chgData name="O'Neill, Stephen" userId="S::stephen.oneill@mowi.com::e27721fa-406c-46d0-93d6-fd2d94d3266d" providerId="AD" clId="Web-{3CB9E165-EF1B-45C2-8DE7-ABC0AACFE1D4}" dt="2021-09-07T17:17:52.029" v="1591"/>
          <ac:picMkLst>
            <pc:docMk/>
            <pc:sldMk cId="2028336726" sldId="418"/>
            <ac:picMk id="3" creationId="{3961D597-1B21-4578-8038-95FBC6A97C44}"/>
          </ac:picMkLst>
        </pc:picChg>
      </pc:sldChg>
      <pc:sldChg chg="delSp modSp add ord replId">
        <pc:chgData name="O'Neill, Stephen" userId="S::stephen.oneill@mowi.com::e27721fa-406c-46d0-93d6-fd2d94d3266d" providerId="AD" clId="Web-{3CB9E165-EF1B-45C2-8DE7-ABC0AACFE1D4}" dt="2021-09-07T17:57:37.055" v="2151"/>
        <pc:sldMkLst>
          <pc:docMk/>
          <pc:sldMk cId="773055558" sldId="419"/>
        </pc:sldMkLst>
        <pc:spChg chg="mod">
          <ac:chgData name="O'Neill, Stephen" userId="S::stephen.oneill@mowi.com::e27721fa-406c-46d0-93d6-fd2d94d3266d" providerId="AD" clId="Web-{3CB9E165-EF1B-45C2-8DE7-ABC0AACFE1D4}" dt="2021-09-07T17:57:34.649" v="2150" actId="20577"/>
          <ac:spMkLst>
            <pc:docMk/>
            <pc:sldMk cId="773055558" sldId="419"/>
            <ac:spMk id="2" creationId="{00000000-0000-0000-0000-000000000000}"/>
          </ac:spMkLst>
        </pc:spChg>
        <pc:spChg chg="del mod">
          <ac:chgData name="O'Neill, Stephen" userId="S::stephen.oneill@mowi.com::e27721fa-406c-46d0-93d6-fd2d94d3266d" providerId="AD" clId="Web-{3CB9E165-EF1B-45C2-8DE7-ABC0AACFE1D4}" dt="2021-09-07T17:57:28.039" v="2136"/>
          <ac:spMkLst>
            <pc:docMk/>
            <pc:sldMk cId="773055558" sldId="419"/>
            <ac:spMk id="3" creationId="{00000000-0000-0000-0000-000000000000}"/>
          </ac:spMkLst>
        </pc:spChg>
        <pc:picChg chg="del">
          <ac:chgData name="O'Neill, Stephen" userId="S::stephen.oneill@mowi.com::e27721fa-406c-46d0-93d6-fd2d94d3266d" providerId="AD" clId="Web-{3CB9E165-EF1B-45C2-8DE7-ABC0AACFE1D4}" dt="2021-09-07T17:57:37.055" v="2151"/>
          <ac:picMkLst>
            <pc:docMk/>
            <pc:sldMk cId="773055558" sldId="419"/>
            <ac:picMk id="6" creationId="{7E229316-0E9E-40D5-83BF-8BBBF8A5052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s-ES_tradnl" dirty="0"/>
          </a:p>
        </p:txBody>
      </p:sp>
      <p:sp>
        <p:nvSpPr>
          <p:cNvPr id="4" name="Marcador de pie de página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s-ES_tradnl" dirty="0"/>
          </a:p>
        </p:txBody>
      </p:sp>
      <p:sp>
        <p:nvSpPr>
          <p:cNvPr id="5" name="Marcador de número de diapositiva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EB66794A-FC88-6849-9967-E36B9CAF684F}" type="slidenum">
              <a:rPr lang="es-ES_tradnl" smtClean="0"/>
              <a:t>‹#›</a:t>
            </a:fld>
            <a:endParaRPr lang="es-ES_tradnl" dirty="0"/>
          </a:p>
        </p:txBody>
      </p:sp>
    </p:spTree>
    <p:extLst>
      <p:ext uri="{BB962C8B-B14F-4D97-AF65-F5344CB8AC3E}">
        <p14:creationId xmlns:p14="http://schemas.microsoft.com/office/powerpoint/2010/main" val="239835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s-ES_tradnl" dirty="0"/>
          </a:p>
        </p:txBody>
      </p:sp>
      <p:sp>
        <p:nvSpPr>
          <p:cNvPr id="3" name="Marcador de fech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EE059F4-790A-3F48-B8B4-3CC36ADB0703}" type="datetimeFigureOut">
              <a:rPr lang="es-ES_tradnl" smtClean="0"/>
              <a:t>08/09/2021</a:t>
            </a:fld>
            <a:endParaRPr lang="es-ES_tradnl" dirty="0"/>
          </a:p>
        </p:txBody>
      </p:sp>
      <p:sp>
        <p:nvSpPr>
          <p:cNvPr id="4" name="Marcador de imagen de diapositiva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Marcador de nota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s-ES_tradnl" dirty="0"/>
          </a:p>
        </p:txBody>
      </p:sp>
      <p:sp>
        <p:nvSpPr>
          <p:cNvPr id="7" name="Marcador de número de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EFBB480-D155-DE4A-9309-2F8424D0DA8C}" type="slidenum">
              <a:rPr lang="es-ES_tradnl" smtClean="0"/>
              <a:t>‹#›</a:t>
            </a:fld>
            <a:endParaRPr lang="es-ES_tradnl" dirty="0"/>
          </a:p>
        </p:txBody>
      </p:sp>
    </p:spTree>
    <p:extLst>
      <p:ext uri="{BB962C8B-B14F-4D97-AF65-F5344CB8AC3E}">
        <p14:creationId xmlns:p14="http://schemas.microsoft.com/office/powerpoint/2010/main" val="1462008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FBB480-D155-DE4A-9309-2F8424D0DA8C}" type="slidenum">
              <a:rPr lang="es-ES_tradnl" smtClean="0"/>
              <a:t>1</a:t>
            </a:fld>
            <a:endParaRPr lang="es-ES_tradnl" dirty="0"/>
          </a:p>
        </p:txBody>
      </p:sp>
    </p:spTree>
    <p:extLst>
      <p:ext uri="{BB962C8B-B14F-4D97-AF65-F5344CB8AC3E}">
        <p14:creationId xmlns:p14="http://schemas.microsoft.com/office/powerpoint/2010/main" val="44811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FBB480-D155-DE4A-9309-2F8424D0DA8C}" type="slidenum">
              <a:rPr lang="es-ES_tradnl" smtClean="0"/>
              <a:t>10</a:t>
            </a:fld>
            <a:endParaRPr lang="es-ES_tradnl" dirty="0"/>
          </a:p>
        </p:txBody>
      </p:sp>
    </p:spTree>
    <p:extLst>
      <p:ext uri="{BB962C8B-B14F-4D97-AF65-F5344CB8AC3E}">
        <p14:creationId xmlns:p14="http://schemas.microsoft.com/office/powerpoint/2010/main" val="2248668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FBB480-D155-DE4A-9309-2F8424D0DA8C}" type="slidenum">
              <a:rPr lang="es-ES_tradnl" smtClean="0"/>
              <a:t>12</a:t>
            </a:fld>
            <a:endParaRPr lang="es-ES_tradnl" dirty="0"/>
          </a:p>
        </p:txBody>
      </p:sp>
    </p:spTree>
    <p:extLst>
      <p:ext uri="{BB962C8B-B14F-4D97-AF65-F5344CB8AC3E}">
        <p14:creationId xmlns:p14="http://schemas.microsoft.com/office/powerpoint/2010/main" val="1430246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FBB480-D155-DE4A-9309-2F8424D0DA8C}" type="slidenum">
              <a:rPr lang="es-ES_tradnl" smtClean="0"/>
              <a:t>15</a:t>
            </a:fld>
            <a:endParaRPr lang="es-ES_tradnl" dirty="0"/>
          </a:p>
        </p:txBody>
      </p:sp>
    </p:spTree>
    <p:extLst>
      <p:ext uri="{BB962C8B-B14F-4D97-AF65-F5344CB8AC3E}">
        <p14:creationId xmlns:p14="http://schemas.microsoft.com/office/powerpoint/2010/main" val="724956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FBB480-D155-DE4A-9309-2F8424D0DA8C}" type="slidenum">
              <a:rPr lang="es-ES_tradnl" smtClean="0"/>
              <a:t>16</a:t>
            </a:fld>
            <a:endParaRPr lang="es-ES_tradnl" dirty="0"/>
          </a:p>
        </p:txBody>
      </p:sp>
    </p:spTree>
    <p:extLst>
      <p:ext uri="{BB962C8B-B14F-4D97-AF65-F5344CB8AC3E}">
        <p14:creationId xmlns:p14="http://schemas.microsoft.com/office/powerpoint/2010/main" val="855566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EFBB480-D155-DE4A-9309-2F8424D0DA8C}" type="slidenum">
              <a:rPr lang="es-ES_tradnl" smtClean="0"/>
              <a:t>18</a:t>
            </a:fld>
            <a:endParaRPr lang="es-ES_tradnl" dirty="0"/>
          </a:p>
        </p:txBody>
      </p:sp>
    </p:spTree>
    <p:extLst>
      <p:ext uri="{BB962C8B-B14F-4D97-AF65-F5344CB8AC3E}">
        <p14:creationId xmlns:p14="http://schemas.microsoft.com/office/powerpoint/2010/main" val="562090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FBB480-D155-DE4A-9309-2F8424D0DA8C}" type="slidenum">
              <a:rPr lang="es-ES_tradnl" smtClean="0"/>
              <a:t>19</a:t>
            </a:fld>
            <a:endParaRPr lang="es-ES_tradnl" dirty="0"/>
          </a:p>
        </p:txBody>
      </p:sp>
    </p:spTree>
    <p:extLst>
      <p:ext uri="{BB962C8B-B14F-4D97-AF65-F5344CB8AC3E}">
        <p14:creationId xmlns:p14="http://schemas.microsoft.com/office/powerpoint/2010/main" val="3791648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out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6" name="Imagen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600" y="1066801"/>
            <a:ext cx="2269914" cy="521275"/>
          </a:xfrm>
          <a:prstGeom prst="rect">
            <a:avLst/>
          </a:prstGeom>
        </p:spPr>
      </p:pic>
      <p:sp>
        <p:nvSpPr>
          <p:cNvPr id="11"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4742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out photo + Subtitle">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6" name="Imagen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600" y="1066801"/>
            <a:ext cx="2269914" cy="521275"/>
          </a:xfrm>
          <a:prstGeom prst="rect">
            <a:avLst/>
          </a:prstGeom>
        </p:spPr>
      </p:pic>
      <p:sp>
        <p:nvSpPr>
          <p:cNvPr id="7"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873458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ith photo">
    <p:spTree>
      <p:nvGrpSpPr>
        <p:cNvPr id="1" name=""/>
        <p:cNvGrpSpPr/>
        <p:nvPr/>
      </p:nvGrpSpPr>
      <p:grpSpPr>
        <a:xfrm>
          <a:off x="0" y="0"/>
          <a:ext cx="0" cy="0"/>
          <a:chOff x="0" y="0"/>
          <a:chExt cx="0" cy="0"/>
        </a:xfrm>
      </p:grpSpPr>
      <p:sp>
        <p:nvSpPr>
          <p:cNvPr id="7" name="Picture Placeholder 5"/>
          <p:cNvSpPr>
            <a:spLocks noGrp="1"/>
          </p:cNvSpPr>
          <p:nvPr>
            <p:ph type="pic" sz="quarter" idx="13"/>
          </p:nvPr>
        </p:nvSpPr>
        <p:spPr>
          <a:xfrm>
            <a:off x="7789333" y="0"/>
            <a:ext cx="4402667"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pic>
        <p:nvPicPr>
          <p:cNvPr id="5" name="Imagen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6" name="Rectángulo 5"/>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8" name="Imagen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600" y="1066801"/>
            <a:ext cx="2269914" cy="521275"/>
          </a:xfrm>
          <a:prstGeom prst="rect">
            <a:avLst/>
          </a:prstGeom>
        </p:spPr>
      </p:pic>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11958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ith photo Cover without photo + Subtitle">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7789333" y="0"/>
            <a:ext cx="4402667"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pic>
        <p:nvPicPr>
          <p:cNvPr id="14" name="Imagen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5" name="Rectángulo 14"/>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17" name="Imagen 1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600" y="1066801"/>
            <a:ext cx="2269914" cy="521275"/>
          </a:xfrm>
          <a:prstGeom prst="rect">
            <a:avLst/>
          </a:prstGeom>
        </p:spPr>
      </p:pic>
      <p:sp>
        <p:nvSpPr>
          <p:cNvPr id="8"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9048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Intern Presentation 01">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5" name="Imagen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58235" y="2527759"/>
            <a:ext cx="4497096" cy="1030869"/>
          </a:xfrm>
          <a:prstGeom prst="rect">
            <a:avLst/>
          </a:prstGeom>
        </p:spPr>
      </p:pic>
      <p:sp>
        <p:nvSpPr>
          <p:cNvPr id="10"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8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13" name="Marcador de texto 23"/>
          <p:cNvSpPr>
            <a:spLocks noGrp="1"/>
          </p:cNvSpPr>
          <p:nvPr>
            <p:ph type="body" sz="quarter" idx="22" hasCustomPrompt="1"/>
          </p:nvPr>
        </p:nvSpPr>
        <p:spPr>
          <a:xfrm>
            <a:off x="3139141" y="4736851"/>
            <a:ext cx="5835526" cy="410384"/>
          </a:xfrm>
          <a:prstGeom prst="rect">
            <a:avLst/>
          </a:prstGeom>
        </p:spPr>
        <p:txBody>
          <a:bodyPr/>
          <a:lstStyle>
            <a:lvl1pPr algn="ctr">
              <a:defRPr lang="es-ES_tradnl" sz="18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5571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Intern Presentation 02">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382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5" name="Imagen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58235" y="2527759"/>
            <a:ext cx="4497096" cy="1030869"/>
          </a:xfrm>
          <a:prstGeom prst="rect">
            <a:avLst/>
          </a:prstGeom>
        </p:spPr>
      </p:pic>
      <p:sp>
        <p:nvSpPr>
          <p:cNvPr id="6"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8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8" name="Marcador de texto 23"/>
          <p:cNvSpPr>
            <a:spLocks noGrp="1"/>
          </p:cNvSpPr>
          <p:nvPr>
            <p:ph type="body" sz="quarter" idx="22" hasCustomPrompt="1"/>
          </p:nvPr>
        </p:nvSpPr>
        <p:spPr>
          <a:xfrm>
            <a:off x="3139141" y="4736851"/>
            <a:ext cx="5835526" cy="410384"/>
          </a:xfrm>
          <a:prstGeom prst="rect">
            <a:avLst/>
          </a:prstGeom>
        </p:spPr>
        <p:txBody>
          <a:bodyPr/>
          <a:lstStyle>
            <a:lvl1pPr algn="ctr">
              <a:defRPr lang="es-ES_tradnl" sz="18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6497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ex 01">
    <p:spTree>
      <p:nvGrpSpPr>
        <p:cNvPr id="1" name=""/>
        <p:cNvGrpSpPr/>
        <p:nvPr/>
      </p:nvGrpSpPr>
      <p:grpSpPr>
        <a:xfrm>
          <a:off x="0" y="0"/>
          <a:ext cx="0" cy="0"/>
          <a:chOff x="0" y="0"/>
          <a:chExt cx="0" cy="0"/>
        </a:xfrm>
      </p:grpSpPr>
      <p:sp>
        <p:nvSpPr>
          <p:cNvPr id="3" name="Rectángulo 2"/>
          <p:cNvSpPr/>
          <p:nvPr userDrawn="1"/>
        </p:nvSpPr>
        <p:spPr>
          <a:xfrm>
            <a:off x="8153400" y="0"/>
            <a:ext cx="4043362" cy="69342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1"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2"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spTree>
    <p:extLst>
      <p:ext uri="{BB962C8B-B14F-4D97-AF65-F5344CB8AC3E}">
        <p14:creationId xmlns:p14="http://schemas.microsoft.com/office/powerpoint/2010/main" val="14933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ex 02 + photo">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2"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3"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sp>
        <p:nvSpPr>
          <p:cNvPr id="14" name="Picture Placeholder 5"/>
          <p:cNvSpPr>
            <a:spLocks noGrp="1"/>
          </p:cNvSpPr>
          <p:nvPr>
            <p:ph type="pic" sz="quarter" idx="13"/>
          </p:nvPr>
        </p:nvSpPr>
        <p:spPr>
          <a:xfrm>
            <a:off x="8152108" y="0"/>
            <a:ext cx="4039892"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38749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ex 03 + photo">
    <p:spTree>
      <p:nvGrpSpPr>
        <p:cNvPr id="1" name=""/>
        <p:cNvGrpSpPr/>
        <p:nvPr/>
      </p:nvGrpSpPr>
      <p:grpSpPr>
        <a:xfrm>
          <a:off x="0" y="0"/>
          <a:ext cx="0" cy="0"/>
          <a:chOff x="0" y="0"/>
          <a:chExt cx="0" cy="0"/>
        </a:xfrm>
      </p:grpSpPr>
      <p:sp>
        <p:nvSpPr>
          <p:cNvPr id="4" name="Rectángulo 3"/>
          <p:cNvSpPr/>
          <p:nvPr userDrawn="1"/>
        </p:nvSpPr>
        <p:spPr>
          <a:xfrm>
            <a:off x="4031675" y="0"/>
            <a:ext cx="816032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0" name="Rectángulo 9"/>
          <p:cNvSpPr/>
          <p:nvPr userDrawn="1"/>
        </p:nvSpPr>
        <p:spPr>
          <a:xfrm>
            <a:off x="4272916" y="560458"/>
            <a:ext cx="5500688" cy="830997"/>
          </a:xfrm>
          <a:prstGeom prst="rect">
            <a:avLst/>
          </a:prstGeom>
        </p:spPr>
        <p:txBody>
          <a:bodyPr wrap="square">
            <a:spAutoFit/>
          </a:bodyPr>
          <a:lstStyle/>
          <a:p>
            <a:pPr>
              <a:lnSpc>
                <a:spcPct val="200000"/>
              </a:lnSpc>
            </a:pPr>
            <a:r>
              <a:rPr lang="es-ES" sz="2400" b="1" dirty="0">
                <a:solidFill>
                  <a:schemeClr val="bg1"/>
                </a:solidFill>
                <a:latin typeface="Century Gothic"/>
                <a:cs typeface="Century Gothic"/>
              </a:rPr>
              <a:t>Index</a:t>
            </a:r>
            <a:endParaRPr lang="en-US" sz="2400" b="1" dirty="0">
              <a:solidFill>
                <a:schemeClr val="bg1"/>
              </a:solidFill>
              <a:latin typeface="Century Gothic"/>
              <a:cs typeface="Century Gothic"/>
            </a:endParaRPr>
          </a:p>
        </p:txBody>
      </p:sp>
      <p:sp>
        <p:nvSpPr>
          <p:cNvPr id="9" name="Marcador de texto 23"/>
          <p:cNvSpPr>
            <a:spLocks noGrp="1"/>
          </p:cNvSpPr>
          <p:nvPr>
            <p:ph type="body" sz="quarter" idx="20" hasCustomPrompt="1"/>
          </p:nvPr>
        </p:nvSpPr>
        <p:spPr>
          <a:xfrm>
            <a:off x="4273673" y="1638549"/>
            <a:ext cx="6648327"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endParaRPr lang="es-ES" dirty="0"/>
          </a:p>
          <a:p>
            <a:pPr lvl="0"/>
            <a:endParaRPr lang="es-ES" dirty="0"/>
          </a:p>
        </p:txBody>
      </p:sp>
      <p:sp>
        <p:nvSpPr>
          <p:cNvPr id="12" name="Marcador de texto 23"/>
          <p:cNvSpPr>
            <a:spLocks noGrp="1"/>
          </p:cNvSpPr>
          <p:nvPr>
            <p:ph type="body" sz="quarter" idx="21" hasCustomPrompt="1"/>
          </p:nvPr>
        </p:nvSpPr>
        <p:spPr>
          <a:xfrm>
            <a:off x="110300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a:t>
            </a:r>
          </a:p>
        </p:txBody>
      </p:sp>
      <p:sp>
        <p:nvSpPr>
          <p:cNvPr id="8" name="Picture Placeholder 5"/>
          <p:cNvSpPr>
            <a:spLocks noGrp="1"/>
          </p:cNvSpPr>
          <p:nvPr>
            <p:ph type="pic" sz="quarter" idx="13"/>
          </p:nvPr>
        </p:nvSpPr>
        <p:spPr>
          <a:xfrm>
            <a:off x="0" y="0"/>
            <a:ext cx="4039892"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2037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01">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4" name="Imagen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8" name="Marcador de texto 23"/>
          <p:cNvSpPr>
            <a:spLocks noGrp="1"/>
          </p:cNvSpPr>
          <p:nvPr>
            <p:ph type="body" sz="quarter" idx="11" hasCustomPrompt="1"/>
          </p:nvPr>
        </p:nvSpPr>
        <p:spPr>
          <a:xfrm>
            <a:off x="538995" y="2660006"/>
            <a:ext cx="6480369" cy="890018"/>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Tree>
    <p:extLst>
      <p:ext uri="{BB962C8B-B14F-4D97-AF65-F5344CB8AC3E}">
        <p14:creationId xmlns:p14="http://schemas.microsoft.com/office/powerpoint/2010/main" val="1316118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02 + Subtitle">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4" name="Imagen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7" name="Marcador de texto 23"/>
          <p:cNvSpPr>
            <a:spLocks noGrp="1"/>
          </p:cNvSpPr>
          <p:nvPr>
            <p:ph type="body" sz="quarter" idx="11" hasCustomPrompt="1"/>
          </p:nvPr>
        </p:nvSpPr>
        <p:spPr>
          <a:xfrm>
            <a:off x="538995" y="2660006"/>
            <a:ext cx="6480369" cy="890018"/>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
        <p:nvSpPr>
          <p:cNvPr id="8" name="Marcador de texto 23"/>
          <p:cNvSpPr>
            <a:spLocks noGrp="1"/>
          </p:cNvSpPr>
          <p:nvPr>
            <p:ph type="body" sz="quarter" idx="14" hasCustomPrompt="1"/>
          </p:nvPr>
        </p:nvSpPr>
        <p:spPr>
          <a:xfrm>
            <a:off x="538996" y="3732676"/>
            <a:ext cx="6480369" cy="624171"/>
          </a:xfrm>
          <a:prstGeom prst="rect">
            <a:avLst/>
          </a:prstGeom>
        </p:spPr>
        <p:txBody>
          <a:bodyPr/>
          <a:lstStyle>
            <a:lvl1pPr>
              <a:defRPr lang="es-ES_tradnl" sz="2000" kern="1200" dirty="0" smtClean="0">
                <a:solidFill>
                  <a:srgbClr val="FFFFFF"/>
                </a:solidFill>
                <a:latin typeface="Century Gothic" charset="0"/>
                <a:ea typeface="Century Gothic" charset="0"/>
                <a:cs typeface="Century Gothic" charset="0"/>
              </a:defRPr>
            </a:lvl1pPr>
          </a:lstStyle>
          <a:p>
            <a:r>
              <a:rPr lang="es-ES_tradnl" dirty="0" err="1">
                <a:solidFill>
                  <a:srgbClr val="FFFFFF"/>
                </a:solidFill>
                <a:latin typeface="Century Gothic" charset="0"/>
                <a:ea typeface="Century Gothic" charset="0"/>
                <a:cs typeface="Century Gothic" charset="0"/>
              </a:rPr>
              <a:t>Put</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here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your</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subtitle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a:t>
            </a:r>
            <a:r>
              <a:rPr lang="es-ES_tradnl" baseline="0" dirty="0">
                <a:solidFill>
                  <a:srgbClr val="FFFFFF"/>
                </a:solidFill>
                <a:latin typeface="Century Gothic" charset="0"/>
                <a:ea typeface="Century Gothic" charset="0"/>
                <a:cs typeface="Century Gothic" charset="0"/>
              </a:rPr>
              <a:t> can </a:t>
            </a:r>
            <a:r>
              <a:rPr lang="es-ES_tradnl" baseline="0" dirty="0" err="1">
                <a:solidFill>
                  <a:srgbClr val="FFFFFF"/>
                </a:solidFill>
                <a:latin typeface="Century Gothic" charset="0"/>
                <a:ea typeface="Century Gothic" charset="0"/>
                <a:cs typeface="Century Gothic" charset="0"/>
              </a:rPr>
              <a:t>fill</a:t>
            </a:r>
            <a:r>
              <a:rPr lang="es-ES_tradnl" baseline="0" dirty="0">
                <a:solidFill>
                  <a:srgbClr val="FFFFFF"/>
                </a:solidFill>
                <a:latin typeface="Century Gothic" charset="0"/>
                <a:ea typeface="Century Gothic" charset="0"/>
                <a:cs typeface="Century Gothic" charset="0"/>
              </a:rPr>
              <a:t> up </a:t>
            </a:r>
            <a:r>
              <a:rPr lang="es-ES_tradnl" baseline="0" dirty="0" err="1">
                <a:solidFill>
                  <a:srgbClr val="FFFFFF"/>
                </a:solidFill>
                <a:latin typeface="Century Gothic" charset="0"/>
                <a:ea typeface="Century Gothic" charset="0"/>
                <a:cs typeface="Century Gothic" charset="0"/>
              </a:rPr>
              <a:t>two</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lines</a:t>
            </a:r>
            <a:r>
              <a:rPr lang="es-ES_tradnl" baseline="0" dirty="0">
                <a:solidFill>
                  <a:srgbClr val="FFFFFF"/>
                </a:solidFill>
                <a:latin typeface="Century Gothic" charset="0"/>
                <a:ea typeface="Century Gothic" charset="0"/>
                <a:cs typeface="Century Gothic" charset="0"/>
              </a:rPr>
              <a:t> in </a:t>
            </a:r>
            <a:r>
              <a:rPr lang="es-ES_tradnl" baseline="0" dirty="0" err="1">
                <a:solidFill>
                  <a:srgbClr val="FFFFFF"/>
                </a:solidFill>
                <a:latin typeface="Century Gothic" charset="0"/>
                <a:ea typeface="Century Gothic" charset="0"/>
                <a:cs typeface="Century Gothic" charset="0"/>
              </a:rPr>
              <a:t>this</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text</a:t>
            </a:r>
            <a:r>
              <a:rPr lang="es-ES_tradnl" baseline="0" dirty="0">
                <a:solidFill>
                  <a:srgbClr val="FFFFFF"/>
                </a:solidFill>
                <a:latin typeface="Century Gothic" charset="0"/>
                <a:ea typeface="Century Gothic" charset="0"/>
                <a:cs typeface="Century Gothic" charset="0"/>
              </a:rPr>
              <a:t> block</a:t>
            </a:r>
            <a:endParaRPr lang="es-ES_tradnl" dirty="0">
              <a:latin typeface="Century Gothic" charset="0"/>
              <a:ea typeface="Century Gothic" charset="0"/>
              <a:cs typeface="Century Gothic" charset="0"/>
            </a:endParaRPr>
          </a:p>
        </p:txBody>
      </p:sp>
    </p:spTree>
    <p:extLst>
      <p:ext uri="{BB962C8B-B14F-4D97-AF65-F5344CB8AC3E}">
        <p14:creationId xmlns:p14="http://schemas.microsoft.com/office/powerpoint/2010/main" val="1689742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section Slide">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609600" y="1562792"/>
            <a:ext cx="10972800" cy="2369127"/>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Marcador de texto 23"/>
          <p:cNvSpPr>
            <a:spLocks noGrp="1"/>
          </p:cNvSpPr>
          <p:nvPr>
            <p:ph type="body" sz="quarter" idx="11" hasCustomPrompt="1"/>
          </p:nvPr>
        </p:nvSpPr>
        <p:spPr>
          <a:xfrm>
            <a:off x="508000" y="4648200"/>
            <a:ext cx="11074400" cy="387178"/>
          </a:xfrm>
          <a:prstGeom prst="rect">
            <a:avLst/>
          </a:prstGeom>
        </p:spPr>
        <p:txBody>
          <a:bodyPr/>
          <a:lstStyle>
            <a:lvl1pPr>
              <a:defRPr lang="es-ES_tradnl" sz="24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4" hasCustomPrompt="1"/>
          </p:nvPr>
        </p:nvSpPr>
        <p:spPr>
          <a:xfrm>
            <a:off x="508000" y="5050034"/>
            <a:ext cx="11074400" cy="296882"/>
          </a:xfrm>
          <a:prstGeom prst="rect">
            <a:avLst/>
          </a:prstGeom>
        </p:spPr>
        <p:txBody>
          <a:bodyPr/>
          <a:lstStyle>
            <a:lvl1pPr>
              <a:defRPr lang="es-ES_tradnl" sz="20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9" name="Marcador de texto 23"/>
          <p:cNvSpPr>
            <a:spLocks noGrp="1"/>
          </p:cNvSpPr>
          <p:nvPr>
            <p:ph type="body" sz="quarter" idx="15" hasCustomPrompt="1"/>
          </p:nvPr>
        </p:nvSpPr>
        <p:spPr>
          <a:xfrm>
            <a:off x="508000" y="5545977"/>
            <a:ext cx="11074400" cy="253350"/>
          </a:xfrm>
          <a:prstGeom prst="rect">
            <a:avLst/>
          </a:prstGeom>
        </p:spPr>
        <p:txBody>
          <a:bodyPr/>
          <a:lstStyle>
            <a:lvl1pPr>
              <a:defRPr lang="es-ES_tradnl" sz="1600" b="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66784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Slide 01">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8" hasCustomPrompt="1"/>
          </p:nvPr>
        </p:nvSpPr>
        <p:spPr>
          <a:xfrm>
            <a:off x="548341" y="1062816"/>
            <a:ext cx="5192059" cy="3813985"/>
          </a:xfrm>
          <a:prstGeom prst="rect">
            <a:avLst/>
          </a:prstGeom>
        </p:spPr>
        <p:txBody>
          <a:bodyPr/>
          <a:lstStyle>
            <a:lvl1pPr>
              <a:defRPr lang="es-ES_tradnl" sz="28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256772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roduction Slide 02">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8" hasCustomPrompt="1"/>
          </p:nvPr>
        </p:nvSpPr>
        <p:spPr>
          <a:xfrm>
            <a:off x="548341" y="1062816"/>
            <a:ext cx="7247306" cy="3813985"/>
          </a:xfrm>
          <a:prstGeom prst="rect">
            <a:avLst/>
          </a:prstGeom>
        </p:spPr>
        <p:txBody>
          <a:bodyPr/>
          <a:lstStyle>
            <a:lvl1pPr>
              <a:defRPr lang="es-ES_tradnl" sz="28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68103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eatured quote 01">
    <p:spTree>
      <p:nvGrpSpPr>
        <p:cNvPr id="1" name=""/>
        <p:cNvGrpSpPr/>
        <p:nvPr/>
      </p:nvGrpSpPr>
      <p:grpSpPr>
        <a:xfrm>
          <a:off x="0" y="0"/>
          <a:ext cx="0" cy="0"/>
          <a:chOff x="0" y="0"/>
          <a:chExt cx="0" cy="0"/>
        </a:xfrm>
      </p:grpSpPr>
      <p:sp>
        <p:nvSpPr>
          <p:cNvPr id="3" name="Rectángulo 2"/>
          <p:cNvSpPr/>
          <p:nvPr userDrawn="1"/>
        </p:nvSpPr>
        <p:spPr>
          <a:xfrm>
            <a:off x="6118412" y="0"/>
            <a:ext cx="6073588"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486572"/>
            <a:ext cx="5192059" cy="4718573"/>
          </a:xfrm>
          <a:prstGeom prst="rect">
            <a:avLst/>
          </a:prstGeom>
        </p:spPr>
        <p:txBody>
          <a:bodyPr/>
          <a:lstStyle>
            <a:lvl1pPr>
              <a:defRPr lang="es-ES_tradnl" sz="66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095164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eatured quote 02">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501431"/>
            <a:ext cx="5192059" cy="4702302"/>
          </a:xfrm>
          <a:prstGeom prst="rect">
            <a:avLst/>
          </a:prstGeom>
        </p:spPr>
        <p:txBody>
          <a:bodyPr/>
          <a:lstStyle>
            <a:lvl1pPr>
              <a:defRPr lang="es-ES_tradnl" sz="66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01740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eatured quote 03">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9" name="Rectángulo 8"/>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7" hasCustomPrompt="1"/>
          </p:nvPr>
        </p:nvSpPr>
        <p:spPr>
          <a:xfrm>
            <a:off x="548341" y="4060016"/>
            <a:ext cx="5381812" cy="1036917"/>
          </a:xfrm>
          <a:prstGeom prst="rect">
            <a:avLst/>
          </a:prstGeom>
        </p:spPr>
        <p:txBody>
          <a:bodyPr/>
          <a:lstStyle>
            <a:lvl1pPr>
              <a:defRPr lang="es-ES_tradnl" sz="32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10459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eatured quote 04">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0" y="33424"/>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Rectángulo 9"/>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8" hasCustomPrompt="1"/>
          </p:nvPr>
        </p:nvSpPr>
        <p:spPr>
          <a:xfrm>
            <a:off x="548341" y="1062817"/>
            <a:ext cx="5381812" cy="591172"/>
          </a:xfrm>
          <a:prstGeom prst="rect">
            <a:avLst/>
          </a:prstGeom>
        </p:spPr>
        <p:txBody>
          <a:bodyPr/>
          <a:lstStyle>
            <a:lvl1pPr>
              <a:defRPr lang="es-ES_tradnl" sz="3200" b="1" kern="1200" dirty="0" smtClean="0">
                <a:solidFill>
                  <a:schemeClr val="bg1"/>
                </a:solidFill>
                <a:latin typeface="Century Gothic" charset="0"/>
                <a:ea typeface="Century Gothic" charset="0"/>
                <a:cs typeface="Century Gothic" charset="0"/>
              </a:defRPr>
            </a:lvl1pPr>
          </a:lstStyle>
          <a:p>
            <a:pPr lvl="0"/>
            <a:r>
              <a:rPr lang="es-ES_tradnl" dirty="0"/>
              <a:t>CLICK TO MODIFY THE TEXT</a:t>
            </a:r>
          </a:p>
        </p:txBody>
      </p:sp>
      <p:sp>
        <p:nvSpPr>
          <p:cNvPr id="8" name="Marcador de texto 23"/>
          <p:cNvSpPr>
            <a:spLocks noGrp="1"/>
          </p:cNvSpPr>
          <p:nvPr>
            <p:ph type="body" sz="quarter" idx="19" hasCustomPrompt="1"/>
          </p:nvPr>
        </p:nvSpPr>
        <p:spPr>
          <a:xfrm>
            <a:off x="548341" y="1976718"/>
            <a:ext cx="5381812" cy="1036917"/>
          </a:xfrm>
          <a:prstGeom prst="rect">
            <a:avLst/>
          </a:prstGeom>
        </p:spPr>
        <p:txBody>
          <a:bodyPr/>
          <a:lstStyle>
            <a:lvl1pPr>
              <a:defRPr lang="es-ES_tradnl" sz="2800" b="1"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Marcador de texto 23"/>
          <p:cNvSpPr>
            <a:spLocks noGrp="1"/>
          </p:cNvSpPr>
          <p:nvPr>
            <p:ph type="body" sz="quarter" idx="20" hasCustomPrompt="1"/>
          </p:nvPr>
        </p:nvSpPr>
        <p:spPr>
          <a:xfrm>
            <a:off x="548341" y="4532655"/>
            <a:ext cx="5381812" cy="1036917"/>
          </a:xfrm>
          <a:prstGeom prst="rect">
            <a:avLst/>
          </a:prstGeom>
        </p:spPr>
        <p:txBody>
          <a:bodyPr/>
          <a:lstStyle>
            <a:lvl1pPr>
              <a:defRPr lang="es-ES_tradnl" sz="28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43819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eatured quote 05">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Marcador de texto 23"/>
          <p:cNvSpPr>
            <a:spLocks noGrp="1"/>
          </p:cNvSpPr>
          <p:nvPr>
            <p:ph type="body" sz="quarter" idx="18" hasCustomPrompt="1"/>
          </p:nvPr>
        </p:nvSpPr>
        <p:spPr>
          <a:xfrm>
            <a:off x="548340" y="2569882"/>
            <a:ext cx="11034059" cy="1612651"/>
          </a:xfrm>
          <a:prstGeom prst="rect">
            <a:avLst/>
          </a:prstGeom>
        </p:spPr>
        <p:txBody>
          <a:bodyPr/>
          <a:lstStyle>
            <a:lvl1pPr algn="ctr">
              <a:defRPr lang="es-ES_tradnl" sz="5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br>
              <a:rPr lang="es-ES_tradnl" dirty="0"/>
            </a:b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43411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Title Slide">
    <p:spTree>
      <p:nvGrpSpPr>
        <p:cNvPr id="1" name=""/>
        <p:cNvGrpSpPr/>
        <p:nvPr/>
      </p:nvGrpSpPr>
      <p:grpSpPr>
        <a:xfrm>
          <a:off x="0" y="0"/>
          <a:ext cx="0" cy="0"/>
          <a:chOff x="0" y="0"/>
          <a:chExt cx="0" cy="0"/>
        </a:xfrm>
      </p:grpSpPr>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24"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object 2"/>
          <p:cNvSpPr/>
          <p:nvPr userDrawn="1"/>
        </p:nvSpPr>
        <p:spPr>
          <a:xfrm>
            <a:off x="604445" y="1395663"/>
            <a:ext cx="10980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pic>
        <p:nvPicPr>
          <p:cNvPr id="12" name="Imagen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3"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Title and Subtitle Slide">
    <p:spTree>
      <p:nvGrpSpPr>
        <p:cNvPr id="1" name=""/>
        <p:cNvGrpSpPr/>
        <p:nvPr/>
      </p:nvGrpSpPr>
      <p:grpSpPr>
        <a:xfrm>
          <a:off x="0" y="0"/>
          <a:ext cx="0" cy="0"/>
          <a:chOff x="0" y="0"/>
          <a:chExt cx="0" cy="0"/>
        </a:xfrm>
      </p:grpSpPr>
      <p:sp>
        <p:nvSpPr>
          <p:cNvPr id="8"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3"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0"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Title Slide + photo">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8146472" y="1995054"/>
            <a:ext cx="343592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8" name="Imagen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20"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3"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95663"/>
            <a:ext cx="10980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Tree>
    <p:extLst>
      <p:ext uri="{BB962C8B-B14F-4D97-AF65-F5344CB8AC3E}">
        <p14:creationId xmlns:p14="http://schemas.microsoft.com/office/powerpoint/2010/main" val="928102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Title and Subtitle Slide + photo">
    <p:spTree>
      <p:nvGrpSpPr>
        <p:cNvPr id="1" name=""/>
        <p:cNvGrpSpPr/>
        <p:nvPr/>
      </p:nvGrpSpPr>
      <p:grpSpPr>
        <a:xfrm>
          <a:off x="0" y="0"/>
          <a:ext cx="0" cy="0"/>
          <a:chOff x="0" y="0"/>
          <a:chExt cx="0" cy="0"/>
        </a:xfrm>
      </p:grpSpPr>
      <p:sp>
        <p:nvSpPr>
          <p:cNvPr id="9"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0" name="Imagen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3"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4"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8146472" y="1995054"/>
            <a:ext cx="343592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17122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11" name="Marcador de texto 23"/>
          <p:cNvSpPr>
            <a:spLocks noGrp="1"/>
          </p:cNvSpPr>
          <p:nvPr>
            <p:ph type="body" sz="quarter" idx="11" hasCustomPrompt="1"/>
          </p:nvPr>
        </p:nvSpPr>
        <p:spPr>
          <a:xfrm>
            <a:off x="508000"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3" name="Marcador de texto 23"/>
          <p:cNvSpPr>
            <a:spLocks noGrp="1"/>
          </p:cNvSpPr>
          <p:nvPr>
            <p:ph type="body" sz="quarter" idx="14" hasCustomPrompt="1"/>
          </p:nvPr>
        </p:nvSpPr>
        <p:spPr>
          <a:xfrm>
            <a:off x="510491"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6" hasCustomPrompt="1"/>
          </p:nvPr>
        </p:nvSpPr>
        <p:spPr>
          <a:xfrm>
            <a:off x="510489"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75563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Title and Subtitle Slide + photo">
    <p:spTree>
      <p:nvGrpSpPr>
        <p:cNvPr id="1" name=""/>
        <p:cNvGrpSpPr/>
        <p:nvPr/>
      </p:nvGrpSpPr>
      <p:grpSpPr>
        <a:xfrm>
          <a:off x="0" y="0"/>
          <a:ext cx="0" cy="0"/>
          <a:chOff x="0" y="0"/>
          <a:chExt cx="0" cy="0"/>
        </a:xfrm>
      </p:grpSpPr>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0"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613250"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5" name="Marcador de texto 23"/>
          <p:cNvSpPr>
            <a:spLocks noGrp="1"/>
          </p:cNvSpPr>
          <p:nvPr>
            <p:ph type="body" sz="quarter" idx="11" hasCustomPrompt="1"/>
          </p:nvPr>
        </p:nvSpPr>
        <p:spPr>
          <a:xfrm>
            <a:off x="508000"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2" hasCustomPrompt="1"/>
          </p:nvPr>
        </p:nvSpPr>
        <p:spPr>
          <a:xfrm>
            <a:off x="508000"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01309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4.Title Slide + block">
    <p:bg>
      <p:bgPr>
        <a:solidFill>
          <a:schemeClr val="bg1"/>
        </a:solidFill>
        <a:effectLst/>
      </p:bgPr>
    </p:bg>
    <p:spTree>
      <p:nvGrpSpPr>
        <p:cNvPr id="1" name=""/>
        <p:cNvGrpSpPr/>
        <p:nvPr/>
      </p:nvGrpSpPr>
      <p:grpSpPr>
        <a:xfrm>
          <a:off x="0" y="0"/>
          <a:ext cx="0" cy="0"/>
          <a:chOff x="0" y="0"/>
          <a:chExt cx="0" cy="0"/>
        </a:xfrm>
      </p:grpSpPr>
      <p:sp>
        <p:nvSpPr>
          <p:cNvPr id="18" name="bk object 18"/>
          <p:cNvSpPr/>
          <p:nvPr/>
        </p:nvSpPr>
        <p:spPr>
          <a:xfrm>
            <a:off x="3787139" y="3066542"/>
            <a:ext cx="7200053" cy="0"/>
          </a:xfrm>
          <a:custGeom>
            <a:avLst/>
            <a:gdLst/>
            <a:ahLst/>
            <a:cxnLst/>
            <a:rect l="l" t="t" r="r" b="b"/>
            <a:pathLst>
              <a:path w="5400040">
                <a:moveTo>
                  <a:pt x="0" y="0"/>
                </a:moveTo>
                <a:lnTo>
                  <a:pt x="5400040" y="0"/>
                </a:lnTo>
              </a:path>
            </a:pathLst>
          </a:custGeom>
          <a:ln w="9525">
            <a:solidFill>
              <a:srgbClr val="FFFFFF"/>
            </a:solidFill>
          </a:ln>
        </p:spPr>
        <p:txBody>
          <a:bodyPr wrap="square" lIns="0" tIns="0" rIns="0" bIns="0" rtlCol="0"/>
          <a:lstStyle/>
          <a:p>
            <a:endParaRPr sz="1800" dirty="0"/>
          </a:p>
        </p:txBody>
      </p:sp>
      <p:sp>
        <p:nvSpPr>
          <p:cNvPr id="6" name="Rectángulo 5"/>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15" name="Marcador de texto 23"/>
          <p:cNvSpPr>
            <a:spLocks noGrp="1"/>
          </p:cNvSpPr>
          <p:nvPr>
            <p:ph type="body" sz="quarter" idx="11" hasCustomPrompt="1"/>
          </p:nvPr>
        </p:nvSpPr>
        <p:spPr>
          <a:xfrm>
            <a:off x="508000"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604445"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7" name="Marcador de texto 23"/>
          <p:cNvSpPr>
            <a:spLocks noGrp="1"/>
          </p:cNvSpPr>
          <p:nvPr>
            <p:ph type="body" sz="quarter" idx="14" hasCustomPrompt="1"/>
          </p:nvPr>
        </p:nvSpPr>
        <p:spPr>
          <a:xfrm>
            <a:off x="510491"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6" hasCustomPrompt="1"/>
          </p:nvPr>
        </p:nvSpPr>
        <p:spPr>
          <a:xfrm>
            <a:off x="510489"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Title and Subtitle Slide + block">
    <p:spTree>
      <p:nvGrpSpPr>
        <p:cNvPr id="1" name=""/>
        <p:cNvGrpSpPr/>
        <p:nvPr/>
      </p:nvGrpSpPr>
      <p:grpSpPr>
        <a:xfrm>
          <a:off x="0" y="0"/>
          <a:ext cx="0" cy="0"/>
          <a:chOff x="0" y="0"/>
          <a:chExt cx="0" cy="0"/>
        </a:xfrm>
      </p:grpSpPr>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3" name="Rectángulo 12"/>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6" name="object 2"/>
          <p:cNvSpPr/>
          <p:nvPr userDrawn="1"/>
        </p:nvSpPr>
        <p:spPr>
          <a:xfrm>
            <a:off x="613250"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7" name="Marcador de texto 23"/>
          <p:cNvSpPr>
            <a:spLocks noGrp="1"/>
          </p:cNvSpPr>
          <p:nvPr>
            <p:ph type="body" sz="quarter" idx="11" hasCustomPrompt="1"/>
          </p:nvPr>
        </p:nvSpPr>
        <p:spPr>
          <a:xfrm>
            <a:off x="508000"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508000"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0"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513509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5.Title Slide + block">
    <p:bg>
      <p:bgPr>
        <a:solidFill>
          <a:schemeClr val="bg1"/>
        </a:solidFill>
        <a:effectLst/>
      </p:bgPr>
    </p:bg>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5" name="Marcador de texto 23"/>
          <p:cNvSpPr>
            <a:spLocks noGrp="1"/>
          </p:cNvSpPr>
          <p:nvPr>
            <p:ph type="body" sz="quarter" idx="16" hasCustomPrompt="1"/>
          </p:nvPr>
        </p:nvSpPr>
        <p:spPr>
          <a:xfrm>
            <a:off x="4281978"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4378423"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7" name="Marcador de texto 23"/>
          <p:cNvSpPr>
            <a:spLocks noGrp="1"/>
          </p:cNvSpPr>
          <p:nvPr>
            <p:ph type="body" sz="quarter" idx="17" hasCustomPrompt="1"/>
          </p:nvPr>
        </p:nvSpPr>
        <p:spPr>
          <a:xfrm>
            <a:off x="4284469"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8" hasCustomPrompt="1"/>
          </p:nvPr>
        </p:nvSpPr>
        <p:spPr>
          <a:xfrm>
            <a:off x="4284467"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5.Title and Subtitle Slide + block">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4" name="object 2"/>
          <p:cNvSpPr/>
          <p:nvPr userDrawn="1"/>
        </p:nvSpPr>
        <p:spPr>
          <a:xfrm>
            <a:off x="4387229"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5" name="Marcador de texto 23"/>
          <p:cNvSpPr>
            <a:spLocks noGrp="1"/>
          </p:cNvSpPr>
          <p:nvPr>
            <p:ph type="body" sz="quarter" idx="18" hasCustomPrompt="1"/>
          </p:nvPr>
        </p:nvSpPr>
        <p:spPr>
          <a:xfrm>
            <a:off x="4281979"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4281979"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4284469"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4284469"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Title Slide + phot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9" name="Marcador de imagen 1"/>
          <p:cNvSpPr>
            <a:spLocks noGrp="1"/>
          </p:cNvSpPr>
          <p:nvPr>
            <p:ph type="pic" sz="quarter" idx="14"/>
          </p:nvPr>
        </p:nvSpPr>
        <p:spPr>
          <a:xfrm>
            <a:off x="1" y="0"/>
            <a:ext cx="4008438" cy="6858000"/>
          </a:xfrm>
          <a:prstGeom prst="rect">
            <a:avLst/>
          </a:prstGeom>
          <a:noFill/>
        </p:spPr>
      </p:sp>
      <p:sp>
        <p:nvSpPr>
          <p:cNvPr id="8" name="Marcador de texto 23"/>
          <p:cNvSpPr>
            <a:spLocks noGrp="1"/>
          </p:cNvSpPr>
          <p:nvPr>
            <p:ph type="body" sz="quarter" idx="16" hasCustomPrompt="1"/>
          </p:nvPr>
        </p:nvSpPr>
        <p:spPr>
          <a:xfrm>
            <a:off x="4281978"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4378423"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5" name="Marcador de texto 23"/>
          <p:cNvSpPr>
            <a:spLocks noGrp="1"/>
          </p:cNvSpPr>
          <p:nvPr>
            <p:ph type="body" sz="quarter" idx="17" hasCustomPrompt="1"/>
          </p:nvPr>
        </p:nvSpPr>
        <p:spPr>
          <a:xfrm>
            <a:off x="4284469"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8" hasCustomPrompt="1"/>
          </p:nvPr>
        </p:nvSpPr>
        <p:spPr>
          <a:xfrm>
            <a:off x="4284467"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77052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Title and Subtitle Slide +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4" name="Marcador de imagen 1"/>
          <p:cNvSpPr>
            <a:spLocks noGrp="1"/>
          </p:cNvSpPr>
          <p:nvPr>
            <p:ph type="pic" sz="quarter" idx="14"/>
          </p:nvPr>
        </p:nvSpPr>
        <p:spPr>
          <a:xfrm>
            <a:off x="1" y="0"/>
            <a:ext cx="4008438" cy="6858000"/>
          </a:xfrm>
          <a:prstGeom prst="rect">
            <a:avLst/>
          </a:prstGeom>
          <a:noFill/>
        </p:spPr>
      </p:sp>
      <p:sp>
        <p:nvSpPr>
          <p:cNvPr id="9" name="object 2"/>
          <p:cNvSpPr/>
          <p:nvPr userDrawn="1"/>
        </p:nvSpPr>
        <p:spPr>
          <a:xfrm>
            <a:off x="4387229"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5" name="Marcador de texto 23"/>
          <p:cNvSpPr>
            <a:spLocks noGrp="1"/>
          </p:cNvSpPr>
          <p:nvPr>
            <p:ph type="body" sz="quarter" idx="18" hasCustomPrompt="1"/>
          </p:nvPr>
        </p:nvSpPr>
        <p:spPr>
          <a:xfrm>
            <a:off x="4281979"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4281979"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4284469"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4284469"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69412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614017" y="1995054"/>
            <a:ext cx="338994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20" name="Marcador de texto 23"/>
          <p:cNvSpPr>
            <a:spLocks noGrp="1"/>
          </p:cNvSpPr>
          <p:nvPr>
            <p:ph type="body" sz="quarter" idx="11" hasCustomPrompt="1"/>
          </p:nvPr>
        </p:nvSpPr>
        <p:spPr>
          <a:xfrm>
            <a:off x="508000" y="913108"/>
            <a:ext cx="11054080" cy="346731"/>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4" name="Marcador de texto 23"/>
          <p:cNvSpPr>
            <a:spLocks noGrp="1"/>
          </p:cNvSpPr>
          <p:nvPr>
            <p:ph type="body" sz="quarter" idx="16" hasCustomPrompt="1"/>
          </p:nvPr>
        </p:nvSpPr>
        <p:spPr>
          <a:xfrm>
            <a:off x="4301095"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7" hasCustomPrompt="1"/>
          </p:nvPr>
        </p:nvSpPr>
        <p:spPr>
          <a:xfrm>
            <a:off x="4301093"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7" name="object 2"/>
          <p:cNvSpPr/>
          <p:nvPr userDrawn="1"/>
        </p:nvSpPr>
        <p:spPr>
          <a:xfrm>
            <a:off x="613251" y="1389057"/>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Tree>
    <p:extLst>
      <p:ext uri="{BB962C8B-B14F-4D97-AF65-F5344CB8AC3E}">
        <p14:creationId xmlns:p14="http://schemas.microsoft.com/office/powerpoint/2010/main" val="10896838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Title and Subtitle Slide + photo">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20" name="object 2"/>
          <p:cNvSpPr/>
          <p:nvPr userDrawn="1"/>
        </p:nvSpPr>
        <p:spPr>
          <a:xfrm>
            <a:off x="613251" y="1655064"/>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21" name="Marcador de texto 23"/>
          <p:cNvSpPr>
            <a:spLocks noGrp="1"/>
          </p:cNvSpPr>
          <p:nvPr>
            <p:ph type="body" sz="quarter" idx="11" hasCustomPrompt="1"/>
          </p:nvPr>
        </p:nvSpPr>
        <p:spPr>
          <a:xfrm>
            <a:off x="508000" y="917447"/>
            <a:ext cx="11033760" cy="342393"/>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2" hasCustomPrompt="1"/>
          </p:nvPr>
        </p:nvSpPr>
        <p:spPr>
          <a:xfrm>
            <a:off x="508000" y="1268343"/>
            <a:ext cx="11033760" cy="275977"/>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6" hasCustomPrompt="1"/>
          </p:nvPr>
        </p:nvSpPr>
        <p:spPr>
          <a:xfrm>
            <a:off x="4301094"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6" name="Marcador de texto 23"/>
          <p:cNvSpPr>
            <a:spLocks noGrp="1"/>
          </p:cNvSpPr>
          <p:nvPr>
            <p:ph type="body" sz="quarter" idx="17" hasCustomPrompt="1"/>
          </p:nvPr>
        </p:nvSpPr>
        <p:spPr>
          <a:xfrm>
            <a:off x="4301094"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14017" y="1995054"/>
            <a:ext cx="338994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343289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Title Slide + photo">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0"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4" name="Marcador de texto 23"/>
          <p:cNvSpPr>
            <a:spLocks noGrp="1"/>
          </p:cNvSpPr>
          <p:nvPr>
            <p:ph type="body" sz="quarter" idx="15" hasCustomPrompt="1"/>
          </p:nvPr>
        </p:nvSpPr>
        <p:spPr>
          <a:xfrm>
            <a:off x="510490" y="1906792"/>
            <a:ext cx="11077452" cy="271143"/>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00570" y="3474720"/>
            <a:ext cx="10950454" cy="2758129"/>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017827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Title and Subtitle Slide + photo">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5" name="Picture Placeholder 5"/>
          <p:cNvSpPr>
            <a:spLocks noGrp="1"/>
          </p:cNvSpPr>
          <p:nvPr>
            <p:ph type="pic" sz="quarter" idx="13"/>
          </p:nvPr>
        </p:nvSpPr>
        <p:spPr>
          <a:xfrm>
            <a:off x="600570" y="3474720"/>
            <a:ext cx="10950454" cy="2758129"/>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flipV="1">
            <a:off x="613250" y="1609346"/>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6" name="Marcador de texto 23"/>
          <p:cNvSpPr>
            <a:spLocks noGrp="1"/>
          </p:cNvSpPr>
          <p:nvPr>
            <p:ph type="body" sz="quarter" idx="11" hasCustomPrompt="1"/>
          </p:nvPr>
        </p:nvSpPr>
        <p:spPr>
          <a:xfrm>
            <a:off x="508000" y="917447"/>
            <a:ext cx="11074400" cy="342393"/>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508000" y="1268343"/>
            <a:ext cx="11074400" cy="296297"/>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1" name="Marcador de texto 23"/>
          <p:cNvSpPr>
            <a:spLocks noGrp="1"/>
          </p:cNvSpPr>
          <p:nvPr>
            <p:ph type="body" sz="quarter" idx="15" hasCustomPrompt="1"/>
          </p:nvPr>
        </p:nvSpPr>
        <p:spPr>
          <a:xfrm>
            <a:off x="510490" y="1906792"/>
            <a:ext cx="11077452" cy="271143"/>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9520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Title Slide + photo">
    <p:spTree>
      <p:nvGrpSpPr>
        <p:cNvPr id="1" name=""/>
        <p:cNvGrpSpPr/>
        <p:nvPr/>
      </p:nvGrpSpPr>
      <p:grpSpPr>
        <a:xfrm>
          <a:off x="0" y="0"/>
          <a:ext cx="0" cy="0"/>
          <a:chOff x="0" y="0"/>
          <a:chExt cx="0" cy="0"/>
        </a:xfrm>
      </p:grpSpPr>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7"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1"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8" name="Marcador de texto 23"/>
          <p:cNvSpPr>
            <a:spLocks noGrp="1"/>
          </p:cNvSpPr>
          <p:nvPr>
            <p:ph type="body" sz="quarter" idx="15" hasCustomPrompt="1"/>
          </p:nvPr>
        </p:nvSpPr>
        <p:spPr>
          <a:xfrm>
            <a:off x="510490"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6196395"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70540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Title and Subtitle Slide + photo">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22"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5"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6"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5" hasCustomPrompt="1"/>
          </p:nvPr>
        </p:nvSpPr>
        <p:spPr>
          <a:xfrm>
            <a:off x="510490"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6196395"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7242245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Title Slide + photo">
    <p:spTree>
      <p:nvGrpSpPr>
        <p:cNvPr id="1" name=""/>
        <p:cNvGrpSpPr/>
        <p:nvPr/>
      </p:nvGrpSpPr>
      <p:grpSpPr>
        <a:xfrm>
          <a:off x="0" y="0"/>
          <a:ext cx="0" cy="0"/>
          <a:chOff x="0" y="0"/>
          <a:chExt cx="0" cy="0"/>
        </a:xfrm>
      </p:grpSpPr>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7"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9" name="Marcador de texto 23"/>
          <p:cNvSpPr>
            <a:spLocks noGrp="1"/>
          </p:cNvSpPr>
          <p:nvPr>
            <p:ph type="body" sz="quarter" idx="15" hasCustomPrompt="1"/>
          </p:nvPr>
        </p:nvSpPr>
        <p:spPr>
          <a:xfrm>
            <a:off x="510490" y="1906792"/>
            <a:ext cx="7286848" cy="354270"/>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903407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Title and Sub Slide + photo">
    <p:spTree>
      <p:nvGrpSpPr>
        <p:cNvPr id="1" name=""/>
        <p:cNvGrpSpPr/>
        <p:nvPr/>
      </p:nvGrpSpPr>
      <p:grpSpPr>
        <a:xfrm>
          <a:off x="0" y="0"/>
          <a:ext cx="0" cy="0"/>
          <a:chOff x="0" y="0"/>
          <a:chExt cx="0" cy="0"/>
        </a:xfrm>
      </p:grpSpPr>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7"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5" hasCustomPrompt="1"/>
          </p:nvPr>
        </p:nvSpPr>
        <p:spPr>
          <a:xfrm>
            <a:off x="510490" y="1906792"/>
            <a:ext cx="7286848" cy="354270"/>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747803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Title Slide - Column">
    <p:spTree>
      <p:nvGrpSpPr>
        <p:cNvPr id="1" name=""/>
        <p:cNvGrpSpPr/>
        <p:nvPr/>
      </p:nvGrpSpPr>
      <p:grpSpPr>
        <a:xfrm>
          <a:off x="0" y="0"/>
          <a:ext cx="0" cy="0"/>
          <a:chOff x="0" y="0"/>
          <a:chExt cx="0" cy="0"/>
        </a:xfrm>
      </p:grpSpPr>
      <p:sp>
        <p:nvSpPr>
          <p:cNvPr id="10"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pic>
        <p:nvPicPr>
          <p:cNvPr id="16" name="Imagen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5" hasCustomPrompt="1"/>
          </p:nvPr>
        </p:nvSpPr>
        <p:spPr>
          <a:xfrm>
            <a:off x="510490" y="1906792"/>
            <a:ext cx="3898950" cy="30808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790836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Title and Sub Slide - Column">
    <p:spTree>
      <p:nvGrpSpPr>
        <p:cNvPr id="1" name=""/>
        <p:cNvGrpSpPr/>
        <p:nvPr/>
      </p:nvGrpSpPr>
      <p:grpSpPr>
        <a:xfrm>
          <a:off x="0" y="0"/>
          <a:ext cx="0" cy="0"/>
          <a:chOff x="0" y="0"/>
          <a:chExt cx="0" cy="0"/>
        </a:xfrm>
      </p:grpSpPr>
      <p:sp>
        <p:nvSpPr>
          <p:cNvPr id="7"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0"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12" name="Imagen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13"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18" name="Marcador de texto 23"/>
          <p:cNvSpPr>
            <a:spLocks noGrp="1"/>
          </p:cNvSpPr>
          <p:nvPr>
            <p:ph type="body" sz="quarter" idx="15" hasCustomPrompt="1"/>
          </p:nvPr>
        </p:nvSpPr>
        <p:spPr>
          <a:xfrm>
            <a:off x="510490" y="1906792"/>
            <a:ext cx="3898950" cy="30808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153207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Title Slide - Column">
    <p:spTree>
      <p:nvGrpSpPr>
        <p:cNvPr id="1" name=""/>
        <p:cNvGrpSpPr/>
        <p:nvPr/>
      </p:nvGrpSpPr>
      <p:grpSpPr>
        <a:xfrm>
          <a:off x="0" y="0"/>
          <a:ext cx="0" cy="0"/>
          <a:chOff x="0" y="0"/>
          <a:chExt cx="0" cy="0"/>
        </a:xfrm>
      </p:grpSpPr>
      <p:sp>
        <p:nvSpPr>
          <p:cNvPr id="5"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6"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pic>
        <p:nvPicPr>
          <p:cNvPr id="7" name="Imagen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5" hasCustomPrompt="1"/>
          </p:nvPr>
        </p:nvSpPr>
        <p:spPr>
          <a:xfrm>
            <a:off x="8054502" y="1906791"/>
            <a:ext cx="3507578" cy="337055"/>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544637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Title and Sub Slide - Column">
    <p:spTree>
      <p:nvGrpSpPr>
        <p:cNvPr id="1" name=""/>
        <p:cNvGrpSpPr/>
        <p:nvPr/>
      </p:nvGrpSpPr>
      <p:grpSpPr>
        <a:xfrm>
          <a:off x="0" y="0"/>
          <a:ext cx="0" cy="0"/>
          <a:chOff x="0" y="0"/>
          <a:chExt cx="0" cy="0"/>
        </a:xfrm>
      </p:grpSpPr>
      <p:sp>
        <p:nvSpPr>
          <p:cNvPr id="3"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4"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5"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6" name="Imagen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12" name="Marcador de texto 23"/>
          <p:cNvSpPr>
            <a:spLocks noGrp="1"/>
          </p:cNvSpPr>
          <p:nvPr>
            <p:ph type="body" sz="quarter" idx="15" hasCustomPrompt="1"/>
          </p:nvPr>
        </p:nvSpPr>
        <p:spPr>
          <a:xfrm>
            <a:off x="8054502" y="1906791"/>
            <a:ext cx="3507578" cy="337055"/>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051803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Title Slide - Text lvl">
    <p:spTree>
      <p:nvGrpSpPr>
        <p:cNvPr id="1" name=""/>
        <p:cNvGrpSpPr/>
        <p:nvPr/>
      </p:nvGrpSpPr>
      <p:grpSpPr>
        <a:xfrm>
          <a:off x="0" y="0"/>
          <a:ext cx="0" cy="0"/>
          <a:chOff x="0" y="0"/>
          <a:chExt cx="0" cy="0"/>
        </a:xfrm>
      </p:grpSpPr>
      <p:sp>
        <p:nvSpPr>
          <p:cNvPr id="12" name="Marcador de texto 23"/>
          <p:cNvSpPr>
            <a:spLocks noGrp="1"/>
          </p:cNvSpPr>
          <p:nvPr>
            <p:ph type="body" sz="quarter" idx="17" hasCustomPrompt="1"/>
          </p:nvPr>
        </p:nvSpPr>
        <p:spPr>
          <a:xfrm>
            <a:off x="532298" y="1904861"/>
            <a:ext cx="5563701" cy="3913801"/>
          </a:xfrm>
          <a:prstGeom prst="rect">
            <a:avLst/>
          </a:prstGeom>
        </p:spPr>
        <p:txBody>
          <a:bodyPr/>
          <a:lstStyle>
            <a:lvl1pPr marL="171450" indent="-171450">
              <a:lnSpc>
                <a:spcPct val="150000"/>
              </a:lnSpc>
              <a:buFont typeface=".AppleSystemUIFont" charset="-120"/>
              <a:buChar char="-"/>
              <a:defRPr lang="es-ES_tradnl" sz="1800" b="1" kern="1200" baseline="0" dirty="0" smtClean="0">
                <a:solidFill>
                  <a:srgbClr val="382F2D"/>
                </a:solidFill>
                <a:latin typeface="Century Gothic" charset="0"/>
                <a:ea typeface="Century Gothic" charset="0"/>
                <a:cs typeface="Century Gothic" charset="0"/>
              </a:defRPr>
            </a:lvl1pPr>
            <a:lvl2pPr marL="628650" indent="-171450">
              <a:lnSpc>
                <a:spcPct val="150000"/>
              </a:lnSpc>
              <a:buFont typeface="Arial" charset="0"/>
              <a:buChar char="•"/>
              <a:defRPr lang="es-ES_tradnl" sz="1600" b="1" kern="1200" baseline="0" dirty="0" smtClean="0">
                <a:solidFill>
                  <a:srgbClr val="382F2D"/>
                </a:solidFill>
                <a:latin typeface="Century Gothic" charset="0"/>
                <a:ea typeface="Century Gothic" charset="0"/>
                <a:cs typeface="Century Gothic" charset="0"/>
              </a:defRPr>
            </a:lvl2pPr>
            <a:lvl3pPr marL="1200150" indent="-285750">
              <a:lnSpc>
                <a:spcPct val="150000"/>
              </a:lnSpc>
              <a:buFont typeface="Arial" charset="0"/>
              <a:buChar char="•"/>
              <a:defRPr sz="1400">
                <a:solidFill>
                  <a:schemeClr val="bg1">
                    <a:lumMod val="50000"/>
                  </a:schemeClr>
                </a:solidFill>
              </a:defRPr>
            </a:lvl3pPr>
            <a:lvl4pPr>
              <a:lnSpc>
                <a:spcPct val="150000"/>
              </a:lnSpc>
              <a:defRPr sz="12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
        <p:nvSpPr>
          <p:cNvPr id="7"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Tree>
    <p:extLst>
      <p:ext uri="{BB962C8B-B14F-4D97-AF65-F5344CB8AC3E}">
        <p14:creationId xmlns:p14="http://schemas.microsoft.com/office/powerpoint/2010/main" val="18203430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Title and Sub Slide - Text lvl level">
    <p:spTree>
      <p:nvGrpSpPr>
        <p:cNvPr id="1" name=""/>
        <p:cNvGrpSpPr/>
        <p:nvPr/>
      </p:nvGrpSpPr>
      <p:grpSpPr>
        <a:xfrm>
          <a:off x="0" y="0"/>
          <a:ext cx="0" cy="0"/>
          <a:chOff x="0" y="0"/>
          <a:chExt cx="0" cy="0"/>
        </a:xfrm>
      </p:grpSpPr>
      <p:sp>
        <p:nvSpPr>
          <p:cNvPr id="8"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10"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7" hasCustomPrompt="1"/>
          </p:nvPr>
        </p:nvSpPr>
        <p:spPr>
          <a:xfrm>
            <a:off x="532298" y="1904861"/>
            <a:ext cx="5563701" cy="3913801"/>
          </a:xfrm>
          <a:prstGeom prst="rect">
            <a:avLst/>
          </a:prstGeom>
        </p:spPr>
        <p:txBody>
          <a:bodyPr/>
          <a:lstStyle>
            <a:lvl1pPr marL="171450" indent="-171450">
              <a:lnSpc>
                <a:spcPct val="150000"/>
              </a:lnSpc>
              <a:buFont typeface=".AppleSystemUIFont" charset="-120"/>
              <a:buChar char="-"/>
              <a:defRPr lang="es-ES_tradnl" sz="1800" b="1" kern="1200" baseline="0" dirty="0" smtClean="0">
                <a:solidFill>
                  <a:srgbClr val="382F2D"/>
                </a:solidFill>
                <a:latin typeface="Century Gothic" charset="0"/>
                <a:ea typeface="Century Gothic" charset="0"/>
                <a:cs typeface="Century Gothic" charset="0"/>
              </a:defRPr>
            </a:lvl1pPr>
            <a:lvl2pPr marL="628650" indent="-171450">
              <a:lnSpc>
                <a:spcPct val="150000"/>
              </a:lnSpc>
              <a:buFont typeface="Arial" charset="0"/>
              <a:buChar char="•"/>
              <a:defRPr lang="es-ES_tradnl" sz="1600" b="1" kern="1200" baseline="0" dirty="0" smtClean="0">
                <a:solidFill>
                  <a:srgbClr val="382F2D"/>
                </a:solidFill>
                <a:latin typeface="Century Gothic" charset="0"/>
                <a:ea typeface="Century Gothic" charset="0"/>
                <a:cs typeface="Century Gothic" charset="0"/>
              </a:defRPr>
            </a:lvl2pPr>
            <a:lvl3pPr marL="1200150" indent="-285750">
              <a:lnSpc>
                <a:spcPct val="150000"/>
              </a:lnSpc>
              <a:buFont typeface="Arial" charset="0"/>
              <a:buChar char="•"/>
              <a:defRPr sz="1400">
                <a:solidFill>
                  <a:schemeClr val="bg1">
                    <a:lumMod val="50000"/>
                  </a:schemeClr>
                </a:solidFill>
              </a:defRPr>
            </a:lvl3pPr>
            <a:lvl4pPr>
              <a:lnSpc>
                <a:spcPct val="150000"/>
              </a:lnSpc>
              <a:defRPr sz="12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Tree>
    <p:extLst>
      <p:ext uri="{BB962C8B-B14F-4D97-AF65-F5344CB8AC3E}">
        <p14:creationId xmlns:p14="http://schemas.microsoft.com/office/powerpoint/2010/main" val="4427986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4" name="Imagen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00983" y="6413604"/>
            <a:ext cx="881417" cy="202413"/>
          </a:xfrm>
          <a:prstGeom prst="rect">
            <a:avLst/>
          </a:prstGeom>
        </p:spPr>
      </p:pic>
      <p:sp>
        <p:nvSpPr>
          <p:cNvPr id="5" name="Marcador de texto 23"/>
          <p:cNvSpPr>
            <a:spLocks noGrp="1"/>
          </p:cNvSpPr>
          <p:nvPr>
            <p:ph type="body" sz="quarter" idx="11" hasCustomPrompt="1"/>
          </p:nvPr>
        </p:nvSpPr>
        <p:spPr>
          <a:xfrm>
            <a:off x="538996" y="2660006"/>
            <a:ext cx="5675824" cy="829953"/>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err="1"/>
              <a:t>Thank</a:t>
            </a:r>
            <a:r>
              <a:rPr lang="es-ES_tradnl" dirty="0"/>
              <a:t> </a:t>
            </a:r>
            <a:r>
              <a:rPr lang="es-ES_tradnl" dirty="0" err="1"/>
              <a:t>you</a:t>
            </a:r>
            <a:endParaRPr lang="es-ES_tradnl" dirty="0"/>
          </a:p>
        </p:txBody>
      </p:sp>
    </p:spTree>
    <p:extLst>
      <p:ext uri="{BB962C8B-B14F-4D97-AF65-F5344CB8AC3E}">
        <p14:creationId xmlns:p14="http://schemas.microsoft.com/office/powerpoint/2010/main" val="8663402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 id="2147483680" r:id="rId2"/>
    <p:sldLayoutId id="2147483679" r:id="rId3"/>
    <p:sldLayoutId id="2147483681" r:id="rId4"/>
    <p:sldLayoutId id="2147483682" r:id="rId5"/>
    <p:sldLayoutId id="2147483683" r:id="rId6"/>
    <p:sldLayoutId id="2147483684" r:id="rId7"/>
    <p:sldLayoutId id="2147483704" r:id="rId8"/>
    <p:sldLayoutId id="2147483686" r:id="rId9"/>
    <p:sldLayoutId id="2147483685" r:id="rId10"/>
    <p:sldLayoutId id="2147483677" r:id="rId11"/>
    <p:sldLayoutId id="2147483688" r:id="rId12"/>
    <p:sldLayoutId id="2147483666" r:id="rId13"/>
    <p:sldLayoutId id="2147483698" r:id="rId14"/>
    <p:sldLayoutId id="2147483699" r:id="rId15"/>
    <p:sldLayoutId id="2147483696" r:id="rId16"/>
    <p:sldLayoutId id="2147483702" r:id="rId17"/>
    <p:sldLayoutId id="2147483697" r:id="rId18"/>
    <p:sldLayoutId id="2147483700" r:id="rId19"/>
    <p:sldLayoutId id="2147483701" r:id="rId20"/>
    <p:sldLayoutId id="2147483661" r:id="rId21"/>
    <p:sldLayoutId id="2147483662" r:id="rId22"/>
    <p:sldLayoutId id="2147483667" r:id="rId23"/>
    <p:sldLayoutId id="2147483672" r:id="rId24"/>
    <p:sldLayoutId id="2147483670" r:id="rId25"/>
    <p:sldLayoutId id="2147483674" r:id="rId26"/>
    <p:sldLayoutId id="2147483664" r:id="rId27"/>
    <p:sldLayoutId id="2147483673" r:id="rId28"/>
    <p:sldLayoutId id="2147483665" r:id="rId29"/>
    <p:sldLayoutId id="2147483663" r:id="rId30"/>
    <p:sldLayoutId id="2147483669" r:id="rId31"/>
    <p:sldLayoutId id="2147483689" r:id="rId32"/>
    <p:sldLayoutId id="2147483668" r:id="rId33"/>
    <p:sldLayoutId id="2147483671" r:id="rId34"/>
    <p:sldLayoutId id="2147483690" r:id="rId35"/>
    <p:sldLayoutId id="2147483692" r:id="rId36"/>
    <p:sldLayoutId id="2147483693" r:id="rId37"/>
    <p:sldLayoutId id="2147483691" r:id="rId38"/>
    <p:sldLayoutId id="2147483694" r:id="rId39"/>
    <p:sldLayoutId id="2147483695" r:id="rId40"/>
    <p:sldLayoutId id="2147483705" r:id="rId41"/>
    <p:sldLayoutId id="2147483706" r:id="rId42"/>
    <p:sldLayoutId id="2147483709" r:id="rId43"/>
    <p:sldLayoutId id="2147483710" r:id="rId44"/>
    <p:sldLayoutId id="2147483707" r:id="rId45"/>
    <p:sldLayoutId id="2147483708" r:id="rId46"/>
    <p:sldLayoutId id="2147483703" r:id="rId4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1.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20"/>
          </p:nvPr>
        </p:nvSpPr>
        <p:spPr>
          <a:xfrm>
            <a:off x="548340" y="2485216"/>
            <a:ext cx="6612747" cy="1934384"/>
          </a:xfrm>
        </p:spPr>
        <p:txBody>
          <a:bodyPr/>
          <a:lstStyle/>
          <a:p>
            <a:r>
              <a:rPr lang="en-GB" dirty="0">
                <a:solidFill>
                  <a:srgbClr val="382F2D"/>
                </a:solidFill>
              </a:rPr>
              <a:t>MOB Drill Guide PC vessels and workboats</a:t>
            </a:r>
          </a:p>
          <a:p>
            <a:endParaRPr lang="en-GB" sz="2800" dirty="0"/>
          </a:p>
        </p:txBody>
      </p:sp>
      <p:sp>
        <p:nvSpPr>
          <p:cNvPr id="3" name="Marcador de texto 2"/>
          <p:cNvSpPr>
            <a:spLocks noGrp="1"/>
          </p:cNvSpPr>
          <p:nvPr>
            <p:ph type="body" sz="quarter" idx="21"/>
          </p:nvPr>
        </p:nvSpPr>
        <p:spPr>
          <a:xfrm>
            <a:off x="548341" y="5617882"/>
            <a:ext cx="6169060" cy="715185"/>
          </a:xfrm>
        </p:spPr>
        <p:txBody>
          <a:bodyPr lIns="91440" tIns="45720" rIns="91440" bIns="45720" anchor="t"/>
          <a:lstStyle/>
          <a:p>
            <a:r>
              <a:rPr lang="en-GB">
                <a:latin typeface="Century Gothic"/>
              </a:rPr>
              <a:t>August 2020</a:t>
            </a:r>
          </a:p>
          <a:p>
            <a:pPr algn="l"/>
            <a:r>
              <a:rPr lang="en-GB">
                <a:latin typeface="Century Gothic"/>
              </a:rPr>
              <a:t>Revised September 2021</a:t>
            </a:r>
            <a:endParaRPr lang="en-GB"/>
          </a:p>
        </p:txBody>
      </p:sp>
      <p:pic>
        <p:nvPicPr>
          <p:cNvPr id="6" name="Picture 5">
            <a:extLst>
              <a:ext uri="{FF2B5EF4-FFF2-40B4-BE49-F238E27FC236}">
                <a16:creationId xmlns:a16="http://schemas.microsoft.com/office/drawing/2014/main" id="{7E229316-0E9E-40D5-83BF-8BBBF8A50529}"/>
              </a:ext>
            </a:extLst>
          </p:cNvPr>
          <p:cNvPicPr>
            <a:picLocks noChangeAspect="1"/>
          </p:cNvPicPr>
          <p:nvPr/>
        </p:nvPicPr>
        <p:blipFill>
          <a:blip r:embed="rId3"/>
          <a:stretch>
            <a:fillRect/>
          </a:stretch>
        </p:blipFill>
        <p:spPr>
          <a:xfrm>
            <a:off x="7787729" y="0"/>
            <a:ext cx="4404272" cy="6858000"/>
          </a:xfrm>
          <a:prstGeom prst="rect">
            <a:avLst/>
          </a:prstGeom>
        </p:spPr>
      </p:pic>
    </p:spTree>
    <p:extLst>
      <p:ext uri="{BB962C8B-B14F-4D97-AF65-F5344CB8AC3E}">
        <p14:creationId xmlns:p14="http://schemas.microsoft.com/office/powerpoint/2010/main" val="1852960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E22E51-8BC7-4C02-B905-199B0716C4B3}"/>
              </a:ext>
            </a:extLst>
          </p:cNvPr>
          <p:cNvSpPr>
            <a:spLocks noGrp="1"/>
          </p:cNvSpPr>
          <p:nvPr>
            <p:ph type="body" sz="quarter" idx="18"/>
          </p:nvPr>
        </p:nvSpPr>
        <p:spPr>
          <a:xfrm>
            <a:off x="356558" y="1273996"/>
            <a:ext cx="7229195" cy="5089692"/>
          </a:xfrm>
        </p:spPr>
        <p:txBody>
          <a:bodyPr lIns="91440" tIns="45720" rIns="91440" bIns="45720" anchor="t"/>
          <a:lstStyle/>
          <a:p>
            <a:r>
              <a:rPr lang="en-GB" sz="2000" b="1" dirty="0">
                <a:latin typeface="Century Gothic"/>
              </a:rPr>
              <a:t>MOB </a:t>
            </a:r>
            <a:r>
              <a:rPr lang="en-GB" sz="2000" dirty="0">
                <a:latin typeface="Century Gothic"/>
              </a:rPr>
              <a:t>stands for man </a:t>
            </a:r>
            <a:r>
              <a:rPr lang="en-GB" sz="2000">
                <a:latin typeface="Century Gothic"/>
              </a:rPr>
              <a:t>overboard</a:t>
            </a:r>
            <a:r>
              <a:rPr lang="en-GB" sz="2000" dirty="0">
                <a:latin typeface="Century Gothic"/>
              </a:rPr>
              <a:t> and refers to any persons who unintentionally ends up in the water from any vessel or structure.</a:t>
            </a:r>
          </a:p>
          <a:p>
            <a:endParaRPr lang="en-GB" sz="2000" dirty="0"/>
          </a:p>
          <a:p>
            <a:r>
              <a:rPr lang="en-GB" sz="2000" dirty="0">
                <a:latin typeface="Century Gothic"/>
              </a:rPr>
              <a:t>MOWI requires </a:t>
            </a:r>
            <a:r>
              <a:rPr lang="en-GB" sz="2000" b="1" u="sng" dirty="0">
                <a:latin typeface="Century Gothic"/>
              </a:rPr>
              <a:t>all sea going staff</a:t>
            </a:r>
            <a:r>
              <a:rPr lang="en-GB" sz="2000" dirty="0">
                <a:latin typeface="Century Gothic"/>
              </a:rPr>
              <a:t> who regularly work on </a:t>
            </a:r>
            <a:r>
              <a:rPr lang="en-GB" sz="2000">
                <a:latin typeface="Century Gothic"/>
              </a:rPr>
              <a:t>vessels, barges and pens to undertake MOB drills </a:t>
            </a:r>
            <a:r>
              <a:rPr lang="en-GB" sz="2000" b="1" dirty="0">
                <a:latin typeface="Century Gothic"/>
              </a:rPr>
              <a:t>twice annually</a:t>
            </a:r>
            <a:r>
              <a:rPr lang="en-GB" sz="2000" dirty="0">
                <a:latin typeface="Century Gothic"/>
              </a:rPr>
              <a:t>. One of these must </a:t>
            </a:r>
            <a:r>
              <a:rPr lang="en-GB" sz="2000">
                <a:latin typeface="Century Gothic"/>
              </a:rPr>
              <a:t>involve</a:t>
            </a:r>
            <a:r>
              <a:rPr lang="en-GB" sz="2000" dirty="0">
                <a:latin typeface="Century Gothic"/>
              </a:rPr>
              <a:t> the recovery of a rescue manikin </a:t>
            </a:r>
            <a:r>
              <a:rPr lang="en-GB" sz="2000" dirty="0">
                <a:solidFill>
                  <a:srgbClr val="FF6F4A"/>
                </a:solidFill>
                <a:latin typeface="Century Gothic"/>
              </a:rPr>
              <a:t>(Ruth Lee) </a:t>
            </a:r>
            <a:r>
              <a:rPr lang="en-GB" sz="2000" dirty="0">
                <a:latin typeface="Century Gothic"/>
              </a:rPr>
              <a:t>from the water and the second can either use the rescue manikin or other floating object for retrieval. </a:t>
            </a:r>
            <a:endParaRPr lang="en-GB" sz="2000" dirty="0"/>
          </a:p>
          <a:p>
            <a:endParaRPr lang="en-GB" sz="2000" dirty="0">
              <a:solidFill>
                <a:schemeClr val="bg1">
                  <a:lumMod val="50000"/>
                </a:schemeClr>
              </a:solidFill>
            </a:endParaRPr>
          </a:p>
          <a:p>
            <a:r>
              <a:rPr lang="en-GB" sz="2000" dirty="0">
                <a:latin typeface="Century Gothic"/>
              </a:rPr>
              <a:t>Other staff who periodically have to</a:t>
            </a:r>
            <a:r>
              <a:rPr lang="en-GB" sz="2000">
                <a:latin typeface="Century Gothic"/>
              </a:rPr>
              <a:t> travel by vessel overwater are required to complete a least one MOB </a:t>
            </a:r>
            <a:r>
              <a:rPr lang="en-GB" sz="2000" dirty="0">
                <a:latin typeface="Century Gothic"/>
              </a:rPr>
              <a:t>drill </a:t>
            </a:r>
            <a:r>
              <a:rPr lang="en-GB" sz="2000">
                <a:latin typeface="Century Gothic"/>
              </a:rPr>
              <a:t>with a rescue manikin as well as refresh their learning at </a:t>
            </a:r>
            <a:r>
              <a:rPr lang="en-GB" sz="2000" dirty="0">
                <a:latin typeface="Century Gothic"/>
              </a:rPr>
              <a:t>a frequency  determined by the company.</a:t>
            </a:r>
          </a:p>
          <a:p>
            <a:r>
              <a:rPr lang="en-GB" dirty="0"/>
              <a:t> </a:t>
            </a:r>
          </a:p>
        </p:txBody>
      </p:sp>
      <p:pic>
        <p:nvPicPr>
          <p:cNvPr id="4" name="Picture 3">
            <a:extLst>
              <a:ext uri="{FF2B5EF4-FFF2-40B4-BE49-F238E27FC236}">
                <a16:creationId xmlns:a16="http://schemas.microsoft.com/office/drawing/2014/main" id="{9DA96F4A-EA3D-471B-9095-6AC0D129F5D8}"/>
              </a:ext>
            </a:extLst>
          </p:cNvPr>
          <p:cNvPicPr>
            <a:picLocks noChangeAspect="1"/>
          </p:cNvPicPr>
          <p:nvPr/>
        </p:nvPicPr>
        <p:blipFill>
          <a:blip r:embed="rId2"/>
          <a:stretch>
            <a:fillRect/>
          </a:stretch>
        </p:blipFill>
        <p:spPr>
          <a:xfrm>
            <a:off x="7787728" y="0"/>
            <a:ext cx="4404272" cy="6858000"/>
          </a:xfrm>
          <a:prstGeom prst="rect">
            <a:avLst/>
          </a:prstGeom>
        </p:spPr>
      </p:pic>
    </p:spTree>
    <p:extLst>
      <p:ext uri="{BB962C8B-B14F-4D97-AF65-F5344CB8AC3E}">
        <p14:creationId xmlns:p14="http://schemas.microsoft.com/office/powerpoint/2010/main" val="113894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1D56E5-51A9-4F6D-91E7-A8C7C28498AF}"/>
              </a:ext>
            </a:extLst>
          </p:cNvPr>
          <p:cNvSpPr>
            <a:spLocks noGrp="1"/>
          </p:cNvSpPr>
          <p:nvPr>
            <p:ph type="body" sz="quarter" idx="16"/>
          </p:nvPr>
        </p:nvSpPr>
        <p:spPr>
          <a:xfrm>
            <a:off x="4144988" y="1854906"/>
            <a:ext cx="7236691" cy="333800"/>
          </a:xfrm>
        </p:spPr>
        <p:txBody>
          <a:bodyPr lIns="91440" tIns="45720" rIns="91440" bIns="45720" anchor="t"/>
          <a:lstStyle/>
          <a:p>
            <a:r>
              <a:rPr lang="en-GB" dirty="0">
                <a:solidFill>
                  <a:srgbClr val="FF6F4A"/>
                </a:solidFill>
                <a:latin typeface="Century Gothic"/>
              </a:rPr>
              <a:t>The Ruth Lee – </a:t>
            </a:r>
            <a:r>
              <a:rPr lang="en-GB" b="0" dirty="0">
                <a:solidFill>
                  <a:srgbClr val="FF6F4A"/>
                </a:solidFill>
                <a:latin typeface="Century Gothic"/>
              </a:rPr>
              <a:t>Life size sea rescue manikins have proven to be a vital tool in achieving </a:t>
            </a:r>
            <a:r>
              <a:rPr lang="en-GB" b="0">
                <a:solidFill>
                  <a:srgbClr val="FF6F4A"/>
                </a:solidFill>
                <a:latin typeface="Century Gothic"/>
              </a:rPr>
              <a:t>effective realism within the drill exercise</a:t>
            </a:r>
            <a:r>
              <a:rPr lang="en-GB" b="0">
                <a:latin typeface="Century Gothic"/>
              </a:rPr>
              <a:t>.  </a:t>
            </a:r>
            <a:endParaRPr lang="en-GB" b="0"/>
          </a:p>
          <a:p>
            <a:endParaRPr lang="en-GB" b="0">
              <a:latin typeface="Century Gothic"/>
            </a:endParaRPr>
          </a:p>
          <a:p>
            <a:r>
              <a:rPr lang="en-GB" b="0">
                <a:latin typeface="Century Gothic"/>
              </a:rPr>
              <a:t>It replicates</a:t>
            </a:r>
            <a:r>
              <a:rPr lang="en-GB" b="0">
                <a:solidFill>
                  <a:srgbClr val="FF6F4A"/>
                </a:solidFill>
                <a:latin typeface="Century Gothic"/>
              </a:rPr>
              <a:t> an unconscious person in the water </a:t>
            </a:r>
            <a:r>
              <a:rPr lang="en-GB" b="0">
                <a:latin typeface="Century Gothic"/>
              </a:rPr>
              <a:t>who would be unable</a:t>
            </a:r>
            <a:r>
              <a:rPr lang="en-GB" b="0">
                <a:solidFill>
                  <a:srgbClr val="FF6F4A"/>
                </a:solidFill>
                <a:latin typeface="Century Gothic"/>
              </a:rPr>
              <a:t> to </a:t>
            </a:r>
            <a:r>
              <a:rPr lang="en-GB" b="0">
                <a:latin typeface="Century Gothic"/>
              </a:rPr>
              <a:t>self-rescue</a:t>
            </a:r>
            <a:r>
              <a:rPr lang="en-GB" b="0" dirty="0">
                <a:solidFill>
                  <a:srgbClr val="FF6F4A"/>
                </a:solidFill>
                <a:latin typeface="Century Gothic"/>
              </a:rPr>
              <a:t>.</a:t>
            </a:r>
          </a:p>
          <a:p>
            <a:endParaRPr lang="en-GB" b="0"/>
          </a:p>
          <a:p>
            <a:pPr algn="l"/>
            <a:r>
              <a:rPr lang="en-GB" b="0">
                <a:latin typeface="Century Gothic"/>
              </a:rPr>
              <a:t>Safe manual handling technique should be observed when handling. Ruth Lee manikin Weighs 45kg (dry weight) 65kg retrieval weight from water.</a:t>
            </a:r>
          </a:p>
          <a:p>
            <a:endParaRPr lang="en-GB"/>
          </a:p>
        </p:txBody>
      </p:sp>
      <p:pic>
        <p:nvPicPr>
          <p:cNvPr id="11" name="Picture 10">
            <a:extLst>
              <a:ext uri="{FF2B5EF4-FFF2-40B4-BE49-F238E27FC236}">
                <a16:creationId xmlns:a16="http://schemas.microsoft.com/office/drawing/2014/main" id="{8AA61320-4EC1-43C0-BC17-15C40825A08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70" b="96870" l="8029" r="92701">
                        <a14:foregroundMark x1="59489" y1="3478" x2="59489" y2="3478"/>
                        <a14:foregroundMark x1="61314" y1="12174" x2="61314" y2="12174"/>
                        <a14:foregroundMark x1="58759" y1="13739" x2="59489" y2="13217"/>
                        <a14:foregroundMark x1="52920" y1="1217" x2="52920" y2="1217"/>
                        <a14:foregroundMark x1="91971" y1="43478" x2="92701" y2="43304"/>
                        <a14:foregroundMark x1="74453" y1="92174" x2="74453" y2="92174"/>
                        <a14:foregroundMark x1="82117" y1="94609" x2="82117" y2="94609"/>
                        <a14:foregroundMark x1="40511" y1="96870" x2="40511" y2="96870"/>
                        <a14:backgroundMark x1="32847" y1="39826" x2="32847" y2="39826"/>
                        <a14:backgroundMark x1="32847" y1="33043" x2="32847" y2="33043"/>
                        <a14:backgroundMark x1="79927" y1="45565" x2="79927" y2="45565"/>
                      </a14:backgroundRemoval>
                    </a14:imgEffect>
                  </a14:imgLayer>
                </a14:imgProps>
              </a:ext>
              <a:ext uri="{28A0092B-C50C-407E-A947-70E740481C1C}">
                <a14:useLocalDpi xmlns:a14="http://schemas.microsoft.com/office/drawing/2010/main"/>
              </a:ext>
            </a:extLst>
          </a:blip>
          <a:stretch>
            <a:fillRect/>
          </a:stretch>
        </p:blipFill>
        <p:spPr>
          <a:xfrm>
            <a:off x="345780" y="175738"/>
            <a:ext cx="3013869" cy="63247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360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1D56E5-51A9-4F6D-91E7-A8C7C28498AF}"/>
              </a:ext>
            </a:extLst>
          </p:cNvPr>
          <p:cNvSpPr>
            <a:spLocks noGrp="1"/>
          </p:cNvSpPr>
          <p:nvPr>
            <p:ph type="body" sz="quarter" idx="16"/>
          </p:nvPr>
        </p:nvSpPr>
        <p:spPr/>
        <p:txBody>
          <a:bodyPr lIns="91440" tIns="45720" rIns="91440" bIns="45720" anchor="t"/>
          <a:lstStyle/>
          <a:p>
            <a:r>
              <a:rPr lang="en-GB">
                <a:latin typeface="Century Gothic"/>
              </a:rPr>
              <a:t>Why are MOB Drills with a manikin required?</a:t>
            </a:r>
          </a:p>
        </p:txBody>
      </p:sp>
      <p:sp>
        <p:nvSpPr>
          <p:cNvPr id="4" name="Text Placeholder 3">
            <a:extLst>
              <a:ext uri="{FF2B5EF4-FFF2-40B4-BE49-F238E27FC236}">
                <a16:creationId xmlns:a16="http://schemas.microsoft.com/office/drawing/2014/main" id="{5D6055E4-BADF-4507-93CB-355F198242D1}"/>
              </a:ext>
            </a:extLst>
          </p:cNvPr>
          <p:cNvSpPr>
            <a:spLocks noGrp="1"/>
          </p:cNvSpPr>
          <p:nvPr>
            <p:ph type="body" sz="quarter" idx="17"/>
          </p:nvPr>
        </p:nvSpPr>
        <p:spPr>
          <a:xfrm>
            <a:off x="4295832" y="1575681"/>
            <a:ext cx="7248054" cy="307245"/>
          </a:xfrm>
        </p:spPr>
        <p:txBody>
          <a:bodyPr/>
          <a:lstStyle/>
          <a:p>
            <a:r>
              <a:rPr lang="en-GB" sz="1800" dirty="0">
                <a:solidFill>
                  <a:schemeClr val="tx1">
                    <a:lumMod val="65000"/>
                    <a:lumOff val="35000"/>
                  </a:schemeClr>
                </a:solidFill>
              </a:rPr>
              <a:t>Requirement under the New workboat Code</a:t>
            </a:r>
          </a:p>
        </p:txBody>
      </p:sp>
      <p:sp>
        <p:nvSpPr>
          <p:cNvPr id="5" name="Text Placeholder 4">
            <a:extLst>
              <a:ext uri="{FF2B5EF4-FFF2-40B4-BE49-F238E27FC236}">
                <a16:creationId xmlns:a16="http://schemas.microsoft.com/office/drawing/2014/main" id="{F5CDB4AB-6EE4-406F-B8C5-2E2FED1AF755}"/>
              </a:ext>
            </a:extLst>
          </p:cNvPr>
          <p:cNvSpPr>
            <a:spLocks noGrp="1"/>
          </p:cNvSpPr>
          <p:nvPr>
            <p:ph type="body" sz="quarter" idx="18"/>
          </p:nvPr>
        </p:nvSpPr>
        <p:spPr>
          <a:xfrm>
            <a:off x="4309685" y="2040169"/>
            <a:ext cx="7234201" cy="343057"/>
          </a:xfrm>
        </p:spPr>
        <p:txBody>
          <a:bodyPr lIns="91440" tIns="45720" rIns="91440" bIns="45720" anchor="t"/>
          <a:lstStyle/>
          <a:p>
            <a:r>
              <a:rPr lang="en-GB" b="1" dirty="0"/>
              <a:t>S</a:t>
            </a:r>
            <a:r>
              <a:rPr lang="en-GB" sz="1800" b="1" dirty="0"/>
              <a:t>ection 13.13.1 </a:t>
            </a:r>
          </a:p>
          <a:p>
            <a:r>
              <a:rPr lang="en-GB" sz="1800">
                <a:latin typeface="Century Gothic"/>
              </a:rPr>
              <a:t>"</a:t>
            </a:r>
            <a:r>
              <a:rPr lang="en-GB" sz="1800" i="1">
                <a:latin typeface="Century Gothic"/>
              </a:rPr>
              <a:t>An efficient means to enable the recovery of an unconscious </a:t>
            </a:r>
            <a:r>
              <a:rPr lang="en-GB" sz="1800" i="1" dirty="0">
                <a:latin typeface="Century Gothic"/>
              </a:rPr>
              <a:t>person from the water should be provided to the satisfaction of </a:t>
            </a:r>
            <a:r>
              <a:rPr lang="en-GB" sz="1800" i="1">
                <a:latin typeface="Century Gothic"/>
              </a:rPr>
              <a:t>the Certifying Authority." </a:t>
            </a:r>
            <a:endParaRPr lang="en-GB" sz="1800" i="1"/>
          </a:p>
          <a:p>
            <a:endParaRPr lang="en-GB" sz="1800" dirty="0"/>
          </a:p>
          <a:p>
            <a:endParaRPr lang="en-GB" sz="1800" dirty="0"/>
          </a:p>
          <a:p>
            <a:r>
              <a:rPr lang="en-GB" sz="1800" b="1">
                <a:solidFill>
                  <a:schemeClr val="tx1">
                    <a:lumMod val="65000"/>
                    <a:lumOff val="35000"/>
                  </a:schemeClr>
                </a:solidFill>
                <a:latin typeface="Century Gothic"/>
              </a:rPr>
              <a:t>The benefits of practice drills</a:t>
            </a:r>
            <a:endParaRPr lang="en-GB" sz="1800">
              <a:latin typeface="Century Gothic"/>
            </a:endParaRPr>
          </a:p>
          <a:p>
            <a:pPr marL="285750" indent="-285750">
              <a:buFont typeface="Wingdings" panose="05000000000000000000" pitchFamily="2" charset="2"/>
              <a:buChar char="Ø"/>
            </a:pPr>
            <a:endParaRPr lang="en-GB" sz="1800">
              <a:latin typeface="Century Gothic"/>
            </a:endParaRPr>
          </a:p>
          <a:p>
            <a:pPr marL="285750" indent="-285750">
              <a:buFont typeface="Wingdings" panose="05000000000000000000" pitchFamily="2" charset="2"/>
              <a:buChar char="Ø"/>
            </a:pPr>
            <a:r>
              <a:rPr lang="en-GB" sz="1800">
                <a:latin typeface="Century Gothic"/>
              </a:rPr>
              <a:t>familiarisation of emergency equipment and its use</a:t>
            </a:r>
            <a:endParaRPr lang="en-GB" sz="1800"/>
          </a:p>
          <a:p>
            <a:pPr marL="285750" indent="-285750">
              <a:buFont typeface="Wingdings" panose="05000000000000000000" pitchFamily="2" charset="2"/>
              <a:buChar char="Ø"/>
            </a:pPr>
            <a:r>
              <a:rPr lang="en-GB" sz="1800">
                <a:latin typeface="Century Gothic"/>
              </a:rPr>
              <a:t>to develop your competencies and give you practice in carrying out a recue at sea </a:t>
            </a:r>
            <a:endParaRPr lang="en-GB"/>
          </a:p>
          <a:p>
            <a:pPr marL="285750" indent="-285750">
              <a:buFont typeface="Wingdings" panose="05000000000000000000" pitchFamily="2" charset="2"/>
              <a:buChar char="Ø"/>
            </a:pPr>
            <a:r>
              <a:rPr lang="en-GB" sz="1800">
                <a:latin typeface="Century Gothic"/>
              </a:rPr>
              <a:t>to test well-established procedures </a:t>
            </a:r>
          </a:p>
          <a:p>
            <a:pPr marL="285750" indent="-285750">
              <a:buFont typeface="Wingdings" panose="05000000000000000000" pitchFamily="2" charset="2"/>
              <a:buChar char="Ø"/>
            </a:pPr>
            <a:r>
              <a:rPr lang="en-GB" sz="1800">
                <a:latin typeface="Century Gothic"/>
              </a:rPr>
              <a:t>to validate that these procedures are suitable or require refinement</a:t>
            </a:r>
          </a:p>
          <a:p>
            <a:pPr marL="285750" indent="-285750">
              <a:buFont typeface="Wingdings" panose="05000000000000000000" pitchFamily="2" charset="2"/>
              <a:buChar char="Ø"/>
            </a:pPr>
            <a:r>
              <a:rPr lang="en-GB" sz="1800">
                <a:latin typeface="Century Gothic"/>
              </a:rPr>
              <a:t>To prepare you to react effectively to an emergency</a:t>
            </a:r>
            <a:endParaRPr lang="en-GB" sz="1800"/>
          </a:p>
          <a:p>
            <a:endParaRPr lang="en-GB" sz="1800" dirty="0"/>
          </a:p>
          <a:p>
            <a:pPr marL="285750" indent="-285750">
              <a:buFont typeface="Wingdings" panose="05000000000000000000" pitchFamily="2" charset="2"/>
              <a:buChar char="Ø"/>
            </a:pPr>
            <a:endParaRPr lang="en-GB" dirty="0"/>
          </a:p>
          <a:p>
            <a:endParaRPr lang="en-GB" dirty="0"/>
          </a:p>
        </p:txBody>
      </p:sp>
      <p:pic>
        <p:nvPicPr>
          <p:cNvPr id="11" name="Picture 10">
            <a:extLst>
              <a:ext uri="{FF2B5EF4-FFF2-40B4-BE49-F238E27FC236}">
                <a16:creationId xmlns:a16="http://schemas.microsoft.com/office/drawing/2014/main" id="{8AA61320-4EC1-43C0-BC17-15C40825A08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70" b="96870" l="8029" r="92701">
                        <a14:foregroundMark x1="59489" y1="3478" x2="59489" y2="3478"/>
                        <a14:foregroundMark x1="61314" y1="12174" x2="61314" y2="12174"/>
                        <a14:foregroundMark x1="58759" y1="13739" x2="59489" y2="13217"/>
                        <a14:foregroundMark x1="52920" y1="1217" x2="52920" y2="1217"/>
                        <a14:foregroundMark x1="91971" y1="43478" x2="92701" y2="43304"/>
                        <a14:foregroundMark x1="74453" y1="92174" x2="74453" y2="92174"/>
                        <a14:foregroundMark x1="82117" y1="94609" x2="82117" y2="94609"/>
                        <a14:foregroundMark x1="40511" y1="96870" x2="40511" y2="96870"/>
                        <a14:backgroundMark x1="32847" y1="39826" x2="32847" y2="39826"/>
                        <a14:backgroundMark x1="32847" y1="33043" x2="32847" y2="33043"/>
                        <a14:backgroundMark x1="79927" y1="45565" x2="79927" y2="45565"/>
                      </a14:backgroundRemoval>
                    </a14:imgEffect>
                  </a14:imgLayer>
                </a14:imgProps>
              </a:ext>
              <a:ext uri="{28A0092B-C50C-407E-A947-70E740481C1C}">
                <a14:useLocalDpi xmlns:a14="http://schemas.microsoft.com/office/drawing/2010/main"/>
              </a:ext>
            </a:extLst>
          </a:blip>
          <a:stretch>
            <a:fillRect/>
          </a:stretch>
        </p:blipFill>
        <p:spPr>
          <a:xfrm>
            <a:off x="345780" y="175738"/>
            <a:ext cx="3013869" cy="63247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31379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7662D-CC4D-446C-A1EE-7C89F0C67385}"/>
              </a:ext>
            </a:extLst>
          </p:cNvPr>
          <p:cNvSpPr txBox="1"/>
          <p:nvPr/>
        </p:nvSpPr>
        <p:spPr>
          <a:xfrm>
            <a:off x="702926" y="1120964"/>
            <a:ext cx="7972746" cy="646331"/>
          </a:xfrm>
          <a:prstGeom prst="rect">
            <a:avLst/>
          </a:prstGeom>
          <a:noFill/>
        </p:spPr>
        <p:txBody>
          <a:bodyPr wrap="square" lIns="91440" tIns="45720" rIns="91440" bIns="45720" rtlCol="0" anchor="t">
            <a:spAutoFit/>
          </a:bodyPr>
          <a:lstStyle/>
          <a:p>
            <a:endParaRPr lang="en-GB" dirty="0"/>
          </a:p>
          <a:p>
            <a:endParaRPr lang="en-GB" dirty="0"/>
          </a:p>
        </p:txBody>
      </p:sp>
      <p:pic>
        <p:nvPicPr>
          <p:cNvPr id="2054" name="Picture 6" descr="LALIZAS Telescopic boat hook / 67-106 cm only 11,95 € buy now | SVB">
            <a:extLst>
              <a:ext uri="{FF2B5EF4-FFF2-40B4-BE49-F238E27FC236}">
                <a16:creationId xmlns:a16="http://schemas.microsoft.com/office/drawing/2014/main" id="{9A35AF4A-7046-4F84-8A2D-1FC472EA1F8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3840000">
            <a:off x="8643893" y="2616490"/>
            <a:ext cx="5043781" cy="29595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2C2827F-7A35-4D16-9FC3-0BA558644B68}"/>
              </a:ext>
            </a:extLst>
          </p:cNvPr>
          <p:cNvPicPr/>
          <p:nvPr/>
        </p:nvPicPr>
        <p:blipFill rotWithShape="1">
          <a:blip r:embed="rId3" cstate="email">
            <a:extLst>
              <a:ext uri="{28A0092B-C50C-407E-A947-70E740481C1C}">
                <a14:useLocalDpi xmlns:a14="http://schemas.microsoft.com/office/drawing/2010/main"/>
              </a:ext>
            </a:extLst>
          </a:blip>
          <a:srcRect/>
          <a:stretch/>
        </p:blipFill>
        <p:spPr bwMode="auto">
          <a:xfrm>
            <a:off x="800574" y="1714511"/>
            <a:ext cx="3828793" cy="3121525"/>
          </a:xfrm>
          <a:prstGeom prst="rect">
            <a:avLst/>
          </a:prstGeom>
          <a:ln w="12700">
            <a:solidFill>
              <a:schemeClr val="tx1"/>
            </a:solidFill>
          </a:ln>
          <a:extLst>
            <a:ext uri="{53640926-AAD7-44D8-BBD7-CCE9431645EC}">
              <a14:shadowObscured xmlns:a14="http://schemas.microsoft.com/office/drawing/2010/main"/>
            </a:ext>
          </a:extLst>
        </p:spPr>
      </p:pic>
      <p:pic>
        <p:nvPicPr>
          <p:cNvPr id="2052" name="Picture 4" descr="Life Ring Rope Holder for 24&quot; and 30&quot; Life Rings - Free Courier Shipping">
            <a:extLst>
              <a:ext uri="{FF2B5EF4-FFF2-40B4-BE49-F238E27FC236}">
                <a16:creationId xmlns:a16="http://schemas.microsoft.com/office/drawing/2014/main" id="{FA4C76FE-C9A9-4ABB-B4C2-F3DCCDB197C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534501" y="2799714"/>
            <a:ext cx="2506730" cy="321570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IBRELIGHT MOB Recovery Cradle – Life Raft and Survival Equipment, Inc.">
            <a:extLst>
              <a:ext uri="{FF2B5EF4-FFF2-40B4-BE49-F238E27FC236}">
                <a16:creationId xmlns:a16="http://schemas.microsoft.com/office/drawing/2014/main" id="{D1243F49-C46B-4BDB-99A5-E86DA7B1B2F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88897" y="1628894"/>
            <a:ext cx="3210910" cy="321091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58DF717-A3AF-40A2-81D4-8E10A45B1FB4}"/>
              </a:ext>
            </a:extLst>
          </p:cNvPr>
          <p:cNvSpPr txBox="1"/>
          <p:nvPr/>
        </p:nvSpPr>
        <p:spPr>
          <a:xfrm>
            <a:off x="706395" y="505470"/>
            <a:ext cx="11104093" cy="830997"/>
          </a:xfrm>
          <a:prstGeom prst="rect">
            <a:avLst/>
          </a:prstGeom>
          <a:noFill/>
        </p:spPr>
        <p:txBody>
          <a:bodyPr wrap="square" lIns="91440" tIns="45720" rIns="91440" bIns="45720" anchor="t">
            <a:spAutoFit/>
          </a:bodyPr>
          <a:lstStyle/>
          <a:p>
            <a:r>
              <a:rPr lang="en-GB" sz="2400" b="1">
                <a:solidFill>
                  <a:srgbClr val="FF6F4A"/>
                </a:solidFill>
              </a:rPr>
              <a:t>Familiarise yourselves with the types of rescue equipment and aids on your </a:t>
            </a:r>
            <a:r>
              <a:rPr lang="en-GB" sz="2400" b="1" dirty="0">
                <a:solidFill>
                  <a:srgbClr val="FF6F4A"/>
                </a:solidFill>
              </a:rPr>
              <a:t>vessels</a:t>
            </a:r>
          </a:p>
          <a:p>
            <a:endParaRPr lang="en-GB" sz="2400" b="1" dirty="0">
              <a:solidFill>
                <a:srgbClr val="FF6F4A"/>
              </a:solidFill>
              <a:cs typeface="Calibri"/>
            </a:endParaRPr>
          </a:p>
        </p:txBody>
      </p:sp>
      <p:sp>
        <p:nvSpPr>
          <p:cNvPr id="3" name="TextBox 2">
            <a:extLst>
              <a:ext uri="{FF2B5EF4-FFF2-40B4-BE49-F238E27FC236}">
                <a16:creationId xmlns:a16="http://schemas.microsoft.com/office/drawing/2014/main" id="{10349B2D-FD98-4FD1-9CEC-BC9173E5B084}"/>
              </a:ext>
            </a:extLst>
          </p:cNvPr>
          <p:cNvSpPr txBox="1"/>
          <p:nvPr/>
        </p:nvSpPr>
        <p:spPr>
          <a:xfrm>
            <a:off x="5794625" y="491275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Jacobs cradle</a:t>
            </a:r>
            <a:endParaRPr lang="en-US" dirty="0">
              <a:cs typeface="Calibri"/>
            </a:endParaRPr>
          </a:p>
        </p:txBody>
      </p:sp>
      <p:sp>
        <p:nvSpPr>
          <p:cNvPr id="4" name="TextBox 3">
            <a:extLst>
              <a:ext uri="{FF2B5EF4-FFF2-40B4-BE49-F238E27FC236}">
                <a16:creationId xmlns:a16="http://schemas.microsoft.com/office/drawing/2014/main" id="{48BA92F6-43DA-49AF-897F-911DBDED994A}"/>
              </a:ext>
            </a:extLst>
          </p:cNvPr>
          <p:cNvSpPr txBox="1"/>
          <p:nvPr/>
        </p:nvSpPr>
        <p:spPr>
          <a:xfrm>
            <a:off x="1314129" y="494433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Mowi Rescue Pole</a:t>
            </a:r>
            <a:endParaRPr lang="en-US" dirty="0">
              <a:cs typeface="Calibri"/>
            </a:endParaRPr>
          </a:p>
        </p:txBody>
      </p:sp>
      <p:sp>
        <p:nvSpPr>
          <p:cNvPr id="5" name="TextBox 4">
            <a:extLst>
              <a:ext uri="{FF2B5EF4-FFF2-40B4-BE49-F238E27FC236}">
                <a16:creationId xmlns:a16="http://schemas.microsoft.com/office/drawing/2014/main" id="{B5D953D9-EAC3-48A1-9029-29F2C7B86E54}"/>
              </a:ext>
            </a:extLst>
          </p:cNvPr>
          <p:cNvSpPr txBox="1"/>
          <p:nvPr/>
        </p:nvSpPr>
        <p:spPr>
          <a:xfrm>
            <a:off x="9984554" y="602044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Boat Hook</a:t>
            </a:r>
          </a:p>
        </p:txBody>
      </p:sp>
      <p:sp>
        <p:nvSpPr>
          <p:cNvPr id="6" name="TextBox 5">
            <a:extLst>
              <a:ext uri="{FF2B5EF4-FFF2-40B4-BE49-F238E27FC236}">
                <a16:creationId xmlns:a16="http://schemas.microsoft.com/office/drawing/2014/main" id="{895A129A-134C-4D98-ABC5-7ABE95B29291}"/>
              </a:ext>
            </a:extLst>
          </p:cNvPr>
          <p:cNvSpPr txBox="1"/>
          <p:nvPr/>
        </p:nvSpPr>
        <p:spPr>
          <a:xfrm>
            <a:off x="8937339" y="564960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Life buoy</a:t>
            </a:r>
            <a:endParaRPr lang="en-US" dirty="0">
              <a:cs typeface="Calibri"/>
            </a:endParaRPr>
          </a:p>
        </p:txBody>
      </p:sp>
      <p:sp>
        <p:nvSpPr>
          <p:cNvPr id="7" name="TextBox 6">
            <a:extLst>
              <a:ext uri="{FF2B5EF4-FFF2-40B4-BE49-F238E27FC236}">
                <a16:creationId xmlns:a16="http://schemas.microsoft.com/office/drawing/2014/main" id="{C34612EB-C9AD-43F4-A42A-16976E10E3D7}"/>
              </a:ext>
            </a:extLst>
          </p:cNvPr>
          <p:cNvSpPr txBox="1"/>
          <p:nvPr/>
        </p:nvSpPr>
        <p:spPr>
          <a:xfrm>
            <a:off x="708919" y="5469276"/>
            <a:ext cx="7400816" cy="92333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7F7F7F"/>
                </a:solidFill>
                <a:latin typeface="Century Gothic"/>
              </a:rPr>
              <a:t>The Ruth Lee rescue manikin can be used in conjunction with the Jacobs cradle and the Mowi Rescue Pole</a:t>
            </a:r>
            <a:r>
              <a:rPr lang="en-GB" b="1" dirty="0">
                <a:solidFill>
                  <a:srgbClr val="7F7F7F"/>
                </a:solidFill>
                <a:latin typeface="Century Gothic"/>
              </a:rPr>
              <a:t> </a:t>
            </a:r>
            <a:r>
              <a:rPr lang="en-GB" dirty="0">
                <a:solidFill>
                  <a:srgbClr val="7F7F7F"/>
                </a:solidFill>
                <a:latin typeface="Century Gothic"/>
              </a:rPr>
              <a:t>etc. </a:t>
            </a:r>
            <a:r>
              <a:rPr lang="en-GB" b="1" dirty="0">
                <a:solidFill>
                  <a:srgbClr val="7F7F7F"/>
                </a:solidFill>
                <a:latin typeface="Century Gothic"/>
              </a:rPr>
              <a:t>The Mowi Rescue </a:t>
            </a:r>
            <a:r>
              <a:rPr lang="en-GB" b="1">
                <a:solidFill>
                  <a:srgbClr val="7F7F7F"/>
                </a:solidFill>
                <a:latin typeface="Century Gothic"/>
              </a:rPr>
              <a:t>Pole is our preferred MOB method of recovery from workboats.</a:t>
            </a:r>
            <a:endParaRPr lang="en-GB" b="1" dirty="0">
              <a:solidFill>
                <a:srgbClr val="7F7F7F"/>
              </a:solidFill>
              <a:latin typeface="Century Gothic"/>
            </a:endParaRPr>
          </a:p>
        </p:txBody>
      </p:sp>
    </p:spTree>
    <p:extLst>
      <p:ext uri="{BB962C8B-B14F-4D97-AF65-F5344CB8AC3E}">
        <p14:creationId xmlns:p14="http://schemas.microsoft.com/office/powerpoint/2010/main" val="2479564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6"/>
          </p:nvPr>
        </p:nvSpPr>
        <p:spPr>
          <a:prstGeom prst="rect">
            <a:avLst/>
          </a:prstGeom>
        </p:spPr>
        <p:txBody>
          <a:bodyPr lIns="91440" tIns="45720" rIns="91440" bIns="45720" anchor="t"/>
          <a:lstStyle/>
          <a:p>
            <a:r>
              <a:rPr lang="en-GB" dirty="0">
                <a:latin typeface="Century Gothic"/>
              </a:rPr>
              <a:t>New crew/staff members</a:t>
            </a:r>
          </a:p>
        </p:txBody>
      </p:sp>
      <p:sp>
        <p:nvSpPr>
          <p:cNvPr id="4" name="Marcador de texto 3"/>
          <p:cNvSpPr>
            <a:spLocks noGrp="1"/>
          </p:cNvSpPr>
          <p:nvPr>
            <p:ph type="body" sz="quarter" idx="17"/>
          </p:nvPr>
        </p:nvSpPr>
        <p:spPr>
          <a:prstGeom prst="rect">
            <a:avLst/>
          </a:prstGeom>
        </p:spPr>
        <p:txBody>
          <a:bodyPr lIns="91440" tIns="45720" rIns="91440" bIns="45720" anchor="t"/>
          <a:lstStyle/>
          <a:p>
            <a:r>
              <a:rPr lang="en-GB" sz="1800">
                <a:solidFill>
                  <a:schemeClr val="tx1">
                    <a:lumMod val="65000"/>
                    <a:lumOff val="35000"/>
                  </a:schemeClr>
                </a:solidFill>
                <a:latin typeface="Century Gothic"/>
              </a:rPr>
              <a:t>Awareness and Introduction to MOB Training</a:t>
            </a:r>
          </a:p>
        </p:txBody>
      </p:sp>
      <p:sp>
        <p:nvSpPr>
          <p:cNvPr id="5" name="Marcador de texto 4"/>
          <p:cNvSpPr>
            <a:spLocks noGrp="1"/>
          </p:cNvSpPr>
          <p:nvPr>
            <p:ph type="body" sz="quarter" idx="18"/>
          </p:nvPr>
        </p:nvSpPr>
        <p:spPr>
          <a:xfrm>
            <a:off x="4281978" y="2623426"/>
            <a:ext cx="7234201" cy="343057"/>
          </a:xfrm>
          <a:prstGeom prst="rect">
            <a:avLst/>
          </a:prstGeom>
        </p:spPr>
        <p:txBody>
          <a:bodyPr lIns="91440" tIns="45720" rIns="91440" bIns="45720" anchor="t"/>
          <a:lstStyle/>
          <a:p>
            <a:r>
              <a:rPr lang="en-GB" sz="1800">
                <a:latin typeface="Century Gothic"/>
              </a:rPr>
              <a:t>All new crew/staff members must be introduced to the MOB equipment,  training procedure/exercise as soon as is practicable.</a:t>
            </a:r>
          </a:p>
          <a:p>
            <a:endParaRPr lang="en-GB" sz="1800" dirty="0"/>
          </a:p>
          <a:p>
            <a:pPr marL="285750" indent="-285750">
              <a:buFont typeface="Wingdings" panose="05000000000000000000" pitchFamily="2" charset="2"/>
              <a:buChar char="Ø"/>
            </a:pPr>
            <a:r>
              <a:rPr lang="en-GB" sz="1800" dirty="0"/>
              <a:t>Additional training exercise must be provided for new employees unless the scheduled drill/rehearsal training program is imminent.</a:t>
            </a:r>
          </a:p>
          <a:p>
            <a:pPr marL="285750" indent="-285750">
              <a:buFont typeface="Wingdings" panose="05000000000000000000" pitchFamily="2" charset="2"/>
              <a:buChar char="Ø"/>
            </a:pPr>
            <a:endParaRPr lang="en-GB" sz="1800" dirty="0">
              <a:solidFill>
                <a:srgbClr val="7F7F7F"/>
              </a:solidFill>
            </a:endParaRPr>
          </a:p>
          <a:p>
            <a:pPr marL="285750" indent="-285750">
              <a:buFont typeface="Wingdings" panose="05000000000000000000" pitchFamily="2" charset="2"/>
              <a:buChar char="Ø"/>
            </a:pPr>
            <a:r>
              <a:rPr lang="en-GB" sz="1800">
                <a:solidFill>
                  <a:srgbClr val="7F7F7F"/>
                </a:solidFill>
                <a:latin typeface="Century Gothic"/>
              </a:rPr>
              <a:t>Mowi Rescue Poles on workoats have a QR code fitted for ease of accessing the training video in Mowi Academy</a:t>
            </a:r>
            <a:endParaRPr lang="en-GB" sz="1800">
              <a:solidFill>
                <a:srgbClr val="7F7F7F"/>
              </a:solidFill>
            </a:endParaRPr>
          </a:p>
          <a:p>
            <a:pPr marL="285750" indent="-285750">
              <a:buFont typeface="Wingdings" panose="05000000000000000000" pitchFamily="2" charset="2"/>
              <a:buChar char="Ø"/>
            </a:pPr>
            <a:endParaRPr lang="en-GB" b="1" dirty="0">
              <a:solidFill>
                <a:srgbClr val="595959"/>
              </a:solidFill>
            </a:endParaRPr>
          </a:p>
          <a:p>
            <a:endParaRPr lang="en-GB" dirty="0"/>
          </a:p>
        </p:txBody>
      </p:sp>
      <p:pic>
        <p:nvPicPr>
          <p:cNvPr id="7" name="Marcador de imagen 6"/>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97713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613251" y="5510019"/>
            <a:ext cx="2519416" cy="7619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2" name="Marcador de texto 1"/>
          <p:cNvSpPr>
            <a:spLocks noGrp="1"/>
          </p:cNvSpPr>
          <p:nvPr>
            <p:ph type="body" sz="quarter" idx="18"/>
          </p:nvPr>
        </p:nvSpPr>
        <p:spPr>
          <a:xfrm>
            <a:off x="476422" y="328774"/>
            <a:ext cx="7566229" cy="5008551"/>
          </a:xfrm>
          <a:solidFill>
            <a:schemeClr val="bg1"/>
          </a:solidFill>
        </p:spPr>
        <p:txBody>
          <a:bodyPr lIns="91440" tIns="45720" rIns="91440" bIns="45720" anchor="t"/>
          <a:lstStyle/>
          <a:p>
            <a:r>
              <a:rPr lang="en-GB" sz="2400" b="1">
                <a:latin typeface="Century Gothic"/>
              </a:rPr>
              <a:t>Preparing to undertake a MOB Drill?</a:t>
            </a:r>
            <a:endParaRPr lang="en-GB" sz="2400">
              <a:solidFill>
                <a:schemeClr val="tx1"/>
              </a:solidFill>
            </a:endParaRPr>
          </a:p>
          <a:p>
            <a:endParaRPr lang="en-GB" sz="2200" dirty="0">
              <a:solidFill>
                <a:schemeClr val="tx1"/>
              </a:solidFill>
            </a:endParaRPr>
          </a:p>
          <a:p>
            <a:r>
              <a:rPr lang="en-GB" sz="1800" dirty="0">
                <a:solidFill>
                  <a:schemeClr val="tx1"/>
                </a:solidFill>
                <a:latin typeface="Century Gothic"/>
              </a:rPr>
              <a:t>In advance of undertaking MOB drills consult the relevant company documentation:</a:t>
            </a:r>
          </a:p>
          <a:p>
            <a:endParaRPr lang="en-GB" sz="2400" dirty="0">
              <a:solidFill>
                <a:schemeClr val="tx1"/>
              </a:solidFill>
            </a:endParaRPr>
          </a:p>
          <a:p>
            <a:r>
              <a:rPr lang="en-GB" sz="1800" b="1" dirty="0">
                <a:solidFill>
                  <a:schemeClr val="tx1"/>
                </a:solidFill>
                <a:latin typeface="Century Gothic"/>
              </a:rPr>
              <a:t>Documents provided to assist and guide the MOB Drill process:</a:t>
            </a:r>
          </a:p>
          <a:p>
            <a:pPr marL="285750" indent="-285750">
              <a:buFont typeface="Arial"/>
              <a:buChar char="•"/>
            </a:pPr>
            <a:r>
              <a:rPr lang="en-GB" sz="1800" dirty="0">
                <a:solidFill>
                  <a:schemeClr val="bg1">
                    <a:lumMod val="50000"/>
                  </a:schemeClr>
                </a:solidFill>
              </a:rPr>
              <a:t>Mowi – MOB Policy </a:t>
            </a:r>
          </a:p>
          <a:p>
            <a:pPr marL="285750" indent="-285750">
              <a:buFont typeface="Arial"/>
              <a:buChar char="•"/>
            </a:pPr>
            <a:r>
              <a:rPr lang="en-GB" sz="1800" dirty="0">
                <a:solidFill>
                  <a:schemeClr val="bg1">
                    <a:lumMod val="50000"/>
                  </a:schemeClr>
                </a:solidFill>
              </a:rPr>
              <a:t>Mowi – MOB Check List Template</a:t>
            </a:r>
          </a:p>
          <a:p>
            <a:pPr marL="285750" indent="-285750">
              <a:buFont typeface="Arial"/>
              <a:buChar char="•"/>
            </a:pPr>
            <a:r>
              <a:rPr lang="en-GB" sz="1800">
                <a:solidFill>
                  <a:schemeClr val="bg1">
                    <a:lumMod val="50000"/>
                  </a:schemeClr>
                </a:solidFill>
                <a:latin typeface="Century Gothic"/>
              </a:rPr>
              <a:t>Mowi  - Rescue pole  video, SOP, Risk assessment (if being used)</a:t>
            </a:r>
          </a:p>
          <a:p>
            <a:pPr marL="285750" indent="-285750">
              <a:buFont typeface="Arial"/>
              <a:buChar char="•"/>
            </a:pPr>
            <a:r>
              <a:rPr lang="en-GB" sz="1800" dirty="0">
                <a:solidFill>
                  <a:schemeClr val="bg1">
                    <a:lumMod val="50000"/>
                  </a:schemeClr>
                </a:solidFill>
              </a:rPr>
              <a:t>i-Auditor MOB Record template</a:t>
            </a:r>
          </a:p>
          <a:p>
            <a:endParaRPr lang="en-GB" sz="2400" b="1" dirty="0">
              <a:solidFill>
                <a:schemeClr val="tx1"/>
              </a:solidFill>
            </a:endParaRPr>
          </a:p>
          <a:p>
            <a:r>
              <a:rPr lang="en-GB" sz="1800" b="1" dirty="0">
                <a:solidFill>
                  <a:schemeClr val="tx1"/>
                </a:solidFill>
                <a:latin typeface="Century Gothic"/>
              </a:rPr>
              <a:t>Risk Assess: </a:t>
            </a:r>
            <a:endParaRPr lang="en-GB" sz="1800" b="1" dirty="0">
              <a:solidFill>
                <a:schemeClr val="tx1"/>
              </a:solidFill>
            </a:endParaRPr>
          </a:p>
          <a:p>
            <a:pPr marL="285750" indent="-285750">
              <a:buFont typeface="Arial"/>
              <a:buChar char="•"/>
            </a:pPr>
            <a:r>
              <a:rPr lang="en-GB" sz="1800">
                <a:solidFill>
                  <a:schemeClr val="tx1">
                    <a:lumMod val="50000"/>
                    <a:lumOff val="50000"/>
                  </a:schemeClr>
                </a:solidFill>
                <a:latin typeface="Century Gothic"/>
              </a:rPr>
              <a:t>Dynamically risk assess the area for additional for hazards prior to undertaking any emeregenecy drill</a:t>
            </a:r>
            <a:endParaRPr lang="en-GB" sz="1800">
              <a:solidFill>
                <a:schemeClr val="tx1">
                  <a:lumMod val="50000"/>
                  <a:lumOff val="50000"/>
                </a:schemeClr>
              </a:solidFill>
            </a:endParaRPr>
          </a:p>
          <a:p>
            <a:pPr marL="285750" indent="-285750">
              <a:buFont typeface="Arial"/>
              <a:buChar char="•"/>
            </a:pPr>
            <a:r>
              <a:rPr lang="en-GB" sz="1800">
                <a:solidFill>
                  <a:schemeClr val="tx1">
                    <a:lumMod val="50000"/>
                    <a:lumOff val="50000"/>
                  </a:schemeClr>
                </a:solidFill>
                <a:latin typeface="Century Gothic"/>
              </a:rPr>
              <a:t>Check the weather and tidal conditions</a:t>
            </a:r>
            <a:endParaRPr lang="en-GB">
              <a:solidFill>
                <a:schemeClr val="tx1">
                  <a:lumMod val="50000"/>
                  <a:lumOff val="50000"/>
                </a:schemeClr>
              </a:solidFill>
            </a:endParaRPr>
          </a:p>
          <a:p>
            <a:endParaRPr lang="en-GB" sz="2400" dirty="0">
              <a:solidFill>
                <a:schemeClr val="tx1"/>
              </a:solidFill>
            </a:endParaRPr>
          </a:p>
          <a:p>
            <a:endParaRPr lang="en-GB" sz="2200">
              <a:solidFill>
                <a:schemeClr val="tx1"/>
              </a:solidFill>
              <a:latin typeface="Century Gothic"/>
            </a:endParaRPr>
          </a:p>
          <a:p>
            <a:endParaRPr lang="en-GB" sz="2400" dirty="0">
              <a:solidFill>
                <a:schemeClr val="tx1"/>
              </a:solidFill>
            </a:endParaRPr>
          </a:p>
          <a:p>
            <a:endParaRPr lang="en-GB" sz="1800" dirty="0">
              <a:solidFill>
                <a:schemeClr val="tx1"/>
              </a:solidFill>
            </a:endParaRPr>
          </a:p>
        </p:txBody>
      </p:sp>
      <p:pic>
        <p:nvPicPr>
          <p:cNvPr id="4" name="Picture 4" descr="Close-up of a person using a mobile phone">
            <a:extLst>
              <a:ext uri="{FF2B5EF4-FFF2-40B4-BE49-F238E27FC236}">
                <a16:creationId xmlns:a16="http://schemas.microsoft.com/office/drawing/2014/main" id="{13AE4D48-1923-4262-80DA-E5D33EF3AEB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1319" y="327434"/>
            <a:ext cx="3612775" cy="2402094"/>
          </a:xfrm>
          <a:prstGeom prst="rect">
            <a:avLst/>
          </a:prstGeom>
        </p:spPr>
      </p:pic>
    </p:spTree>
    <p:extLst>
      <p:ext uri="{BB962C8B-B14F-4D97-AF65-F5344CB8AC3E}">
        <p14:creationId xmlns:p14="http://schemas.microsoft.com/office/powerpoint/2010/main" val="54370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1"/>
          </p:nvPr>
        </p:nvSpPr>
        <p:spPr>
          <a:xfrm>
            <a:off x="558800" y="574066"/>
            <a:ext cx="11074400" cy="333800"/>
          </a:xfrm>
          <a:prstGeom prst="rect">
            <a:avLst/>
          </a:prstGeom>
        </p:spPr>
        <p:txBody>
          <a:bodyPr lIns="91440" tIns="45720" rIns="91440" bIns="45720" anchor="t"/>
          <a:lstStyle/>
          <a:p>
            <a:r>
              <a:rPr lang="en-GB" dirty="0">
                <a:latin typeface="Century Gothic"/>
              </a:rPr>
              <a:t>Drills/ Exercises: </a:t>
            </a:r>
            <a:endParaRPr lang="en-GB" dirty="0">
              <a:solidFill>
                <a:schemeClr val="tx1"/>
              </a:solidFill>
            </a:endParaRPr>
          </a:p>
          <a:p>
            <a:endParaRPr lang="en-GB" dirty="0"/>
          </a:p>
        </p:txBody>
      </p:sp>
      <p:sp>
        <p:nvSpPr>
          <p:cNvPr id="5" name="Marcador de texto 4"/>
          <p:cNvSpPr>
            <a:spLocks noGrp="1"/>
          </p:cNvSpPr>
          <p:nvPr>
            <p:ph type="body" sz="quarter" idx="15"/>
          </p:nvPr>
        </p:nvSpPr>
        <p:spPr>
          <a:xfrm>
            <a:off x="507999" y="1006870"/>
            <a:ext cx="10927137" cy="5373382"/>
          </a:xfrm>
          <a:prstGeom prst="rect">
            <a:avLst/>
          </a:prstGeom>
          <a:solidFill>
            <a:schemeClr val="bg1"/>
          </a:solidFill>
        </p:spPr>
        <p:txBody>
          <a:bodyPr lIns="91440" tIns="45720" rIns="91440" bIns="45720" anchor="t"/>
          <a:lstStyle/>
          <a:p>
            <a:endParaRPr lang="en-GB" sz="800" dirty="0"/>
          </a:p>
          <a:p>
            <a:pPr marL="285750" indent="-285750">
              <a:buFont typeface="Wingdings" panose="05000000000000000000" pitchFamily="2" charset="2"/>
              <a:buChar char="Ø"/>
            </a:pPr>
            <a:r>
              <a:rPr lang="en-GB" sz="1800">
                <a:latin typeface="Century Gothic"/>
              </a:rPr>
              <a:t>Each region has access to the (Ruth Lee) training manikin. </a:t>
            </a:r>
          </a:p>
          <a:p>
            <a:pPr marL="285750" indent="-285750">
              <a:buFont typeface="Wingdings" panose="05000000000000000000" pitchFamily="2" charset="2"/>
              <a:buChar char="Ø"/>
            </a:pPr>
            <a:endParaRPr lang="en-GB" sz="1800">
              <a:latin typeface="Century Gothic"/>
            </a:endParaRPr>
          </a:p>
          <a:p>
            <a:pPr marL="285750" indent="-285750">
              <a:buFont typeface="Wingdings" panose="05000000000000000000" pitchFamily="2" charset="2"/>
              <a:buChar char="Ø"/>
            </a:pPr>
            <a:r>
              <a:rPr lang="en-GB" sz="1800">
                <a:latin typeface="Century Gothic"/>
              </a:rPr>
              <a:t>Drills/training with the Ruth Lee Manikin prevents the need for crew/staff member from getting in </a:t>
            </a:r>
            <a:r>
              <a:rPr lang="en-GB" sz="1800" dirty="0">
                <a:latin typeface="Century Gothic"/>
              </a:rPr>
              <a:t>the water and possibly getting injured, whilst still simulating a realistic event.</a:t>
            </a:r>
            <a:endParaRPr lang="en-GB"/>
          </a:p>
          <a:p>
            <a:pPr>
              <a:lnSpc>
                <a:spcPct val="100000"/>
              </a:lnSpc>
            </a:pPr>
            <a:endParaRPr lang="en-GB" sz="1800" dirty="0"/>
          </a:p>
          <a:p>
            <a:pPr marL="285750" indent="-285750">
              <a:buFont typeface="Wingdings" panose="05000000000000000000" pitchFamily="2" charset="2"/>
              <a:buChar char="Ø"/>
            </a:pPr>
            <a:r>
              <a:rPr lang="en-GB" sz="1800">
                <a:latin typeface="Century Gothic"/>
              </a:rPr>
              <a:t>Drills – to take place twice a year in an “underway” scenario, ensuring crew/staff are familiar </a:t>
            </a:r>
            <a:r>
              <a:rPr lang="en-GB" sz="1800" dirty="0">
                <a:latin typeface="Century Gothic"/>
              </a:rPr>
              <a:t>with open water and getting the boat to the casualty. </a:t>
            </a:r>
            <a:endParaRPr lang="en-GB" sz="1800" dirty="0"/>
          </a:p>
          <a:p>
            <a:pPr>
              <a:lnSpc>
                <a:spcPct val="100000"/>
              </a:lnSpc>
            </a:pPr>
            <a:endParaRPr lang="en-GB" sz="1800" dirty="0"/>
          </a:p>
          <a:p>
            <a:pPr marL="285750" indent="-285750">
              <a:buFont typeface="Wingdings" panose="05000000000000000000" pitchFamily="2" charset="2"/>
              <a:buChar char="Ø"/>
            </a:pPr>
            <a:r>
              <a:rPr lang="en-GB" sz="1800">
                <a:latin typeface="Century Gothic"/>
              </a:rPr>
              <a:t>The drills should include a pre-safety meeting, review of the policy, procedures or videos. </a:t>
            </a:r>
            <a:r>
              <a:rPr lang="en-GB" sz="1800" dirty="0">
                <a:latin typeface="Century Gothic"/>
              </a:rPr>
              <a:t>Crews/staff are encouraged to video their MOB drills so they can see how they are doing.</a:t>
            </a:r>
          </a:p>
          <a:p>
            <a:pPr marL="285750" indent="-285750">
              <a:buFont typeface="Wingdings" panose="05000000000000000000" pitchFamily="2" charset="2"/>
              <a:buChar char="Ø"/>
            </a:pPr>
            <a:endParaRPr lang="en-GB" sz="1800" dirty="0"/>
          </a:p>
          <a:p>
            <a:pPr marL="285750" indent="-285750">
              <a:buFont typeface="Wingdings" panose="05000000000000000000" pitchFamily="2" charset="2"/>
              <a:buChar char="Ø"/>
            </a:pPr>
            <a:r>
              <a:rPr lang="en-GB" sz="1800">
                <a:latin typeface="Century Gothic"/>
              </a:rPr>
              <a:t>Photos of the drill exercise can be uploaded into i-Auditor MOB Record as evidence.</a:t>
            </a:r>
            <a:endParaRPr lang="en-GB" sz="1800"/>
          </a:p>
          <a:p>
            <a:pPr>
              <a:lnSpc>
                <a:spcPct val="100000"/>
              </a:lnSpc>
            </a:pPr>
            <a:endParaRPr lang="en-GB" sz="1800" dirty="0"/>
          </a:p>
          <a:p>
            <a:pPr marL="285750" indent="-285750">
              <a:buFont typeface="Wingdings" panose="05000000000000000000" pitchFamily="2" charset="2"/>
              <a:buChar char="Ø"/>
            </a:pPr>
            <a:r>
              <a:rPr lang="en-GB" sz="1800">
                <a:latin typeface="Century Gothic"/>
              </a:rPr>
              <a:t>Every crew/staff member should take a turn with each part of the rescue, for familiarity. They </a:t>
            </a:r>
            <a:r>
              <a:rPr lang="en-GB" sz="1800" dirty="0">
                <a:latin typeface="Century Gothic"/>
              </a:rPr>
              <a:t>should talk about it after and log/record it accordingly.</a:t>
            </a:r>
          </a:p>
          <a:p>
            <a:pPr>
              <a:lnSpc>
                <a:spcPct val="100000"/>
              </a:lnSpc>
            </a:pPr>
            <a:endParaRPr lang="en-GB" sz="1800" dirty="0"/>
          </a:p>
          <a:p>
            <a:pPr marL="285750" indent="-285750">
              <a:buFont typeface="Wingdings" panose="05000000000000000000" pitchFamily="2" charset="2"/>
              <a:buChar char="Ø"/>
            </a:pPr>
            <a:r>
              <a:rPr lang="en-GB" sz="1800">
                <a:latin typeface="Century Gothic"/>
              </a:rPr>
              <a:t>When the drill is completed the MOB manikin should be cleaned in fresh water, disinfected, before transfer to other sites. Other sites must be informed that the manikin is available</a:t>
            </a:r>
            <a:endParaRPr lang="en-GB" sz="1800"/>
          </a:p>
        </p:txBody>
      </p:sp>
    </p:spTree>
    <p:extLst>
      <p:ext uri="{BB962C8B-B14F-4D97-AF65-F5344CB8AC3E}">
        <p14:creationId xmlns:p14="http://schemas.microsoft.com/office/powerpoint/2010/main" val="1026914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79B56B-1BE3-4214-9E55-04DE83A65EC5}"/>
              </a:ext>
            </a:extLst>
          </p:cNvPr>
          <p:cNvSpPr>
            <a:spLocks noGrp="1"/>
          </p:cNvSpPr>
          <p:nvPr>
            <p:ph type="body" sz="quarter" idx="18"/>
          </p:nvPr>
        </p:nvSpPr>
        <p:spPr>
          <a:xfrm>
            <a:off x="548341" y="1062816"/>
            <a:ext cx="5192059" cy="3813985"/>
          </a:xfrm>
        </p:spPr>
        <p:txBody>
          <a:bodyPr>
            <a:normAutofit/>
          </a:bodyPr>
          <a:lstStyle/>
          <a:p>
            <a:pPr>
              <a:spcAft>
                <a:spcPts val="600"/>
              </a:spcAft>
            </a:pPr>
            <a:r>
              <a:rPr lang="en-GB" dirty="0"/>
              <a:t>MOWI - MOB Rescue Pole Drills - Workboats</a:t>
            </a:r>
            <a:endParaRPr lang="en-GB"/>
          </a:p>
        </p:txBody>
      </p:sp>
      <p:pic>
        <p:nvPicPr>
          <p:cNvPr id="3" name="Picture 3">
            <a:extLst>
              <a:ext uri="{FF2B5EF4-FFF2-40B4-BE49-F238E27FC236}">
                <a16:creationId xmlns:a16="http://schemas.microsoft.com/office/drawing/2014/main" id="{3961D597-1B21-4578-8038-95FBC6A97C4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129867" y="10"/>
            <a:ext cx="6062133" cy="6857990"/>
          </a:xfrm>
          <a:prstGeom prst="rect">
            <a:avLst/>
          </a:prstGeom>
          <a:noFill/>
        </p:spPr>
      </p:pic>
    </p:spTree>
    <p:extLst>
      <p:ext uri="{BB962C8B-B14F-4D97-AF65-F5344CB8AC3E}">
        <p14:creationId xmlns:p14="http://schemas.microsoft.com/office/powerpoint/2010/main" val="2028336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613251" y="5510019"/>
            <a:ext cx="2519416" cy="7619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2" name="Marcador de texto 1"/>
          <p:cNvSpPr>
            <a:spLocks noGrp="1"/>
          </p:cNvSpPr>
          <p:nvPr>
            <p:ph type="body" sz="quarter" idx="18"/>
          </p:nvPr>
        </p:nvSpPr>
        <p:spPr>
          <a:xfrm>
            <a:off x="613251" y="528559"/>
            <a:ext cx="5192059" cy="5800322"/>
          </a:xfrm>
          <a:solidFill>
            <a:schemeClr val="bg1"/>
          </a:solidFill>
        </p:spPr>
        <p:txBody>
          <a:bodyPr/>
          <a:lstStyle/>
          <a:p>
            <a:r>
              <a:rPr lang="en-GB" sz="2400" dirty="0">
                <a:solidFill>
                  <a:schemeClr val="tx1"/>
                </a:solidFill>
              </a:rPr>
              <a:t>Man Overboard Drills from Workboats Video</a:t>
            </a:r>
          </a:p>
          <a:p>
            <a:endParaRPr lang="en-GB" sz="2400" dirty="0">
              <a:solidFill>
                <a:schemeClr val="tx1"/>
              </a:solidFill>
            </a:endParaRPr>
          </a:p>
          <a:p>
            <a:r>
              <a:rPr lang="en-GB" sz="2400" dirty="0">
                <a:solidFill>
                  <a:schemeClr val="tx1"/>
                </a:solidFill>
              </a:rPr>
              <a:t>Please view the video in the portal</a:t>
            </a:r>
          </a:p>
          <a:p>
            <a:endParaRPr lang="en-GB" sz="2400" dirty="0">
              <a:solidFill>
                <a:schemeClr val="tx1"/>
              </a:solidFill>
            </a:endParaRPr>
          </a:p>
          <a:p>
            <a:endParaRPr lang="en-GB" sz="2400" dirty="0">
              <a:solidFill>
                <a:schemeClr val="tx1"/>
              </a:solidFill>
            </a:endParaRPr>
          </a:p>
          <a:p>
            <a:endParaRPr lang="en-GB" dirty="0">
              <a:solidFill>
                <a:schemeClr val="bg1">
                  <a:lumMod val="50000"/>
                </a:schemeClr>
              </a:solidFill>
            </a:endParaRPr>
          </a:p>
        </p:txBody>
      </p:sp>
    </p:spTree>
    <p:extLst>
      <p:ext uri="{BB962C8B-B14F-4D97-AF65-F5344CB8AC3E}">
        <p14:creationId xmlns:p14="http://schemas.microsoft.com/office/powerpoint/2010/main" val="1526911825"/>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79B56B-1BE3-4214-9E55-04DE83A65EC5}"/>
              </a:ext>
            </a:extLst>
          </p:cNvPr>
          <p:cNvSpPr>
            <a:spLocks noGrp="1"/>
          </p:cNvSpPr>
          <p:nvPr>
            <p:ph type="body" sz="quarter" idx="18"/>
          </p:nvPr>
        </p:nvSpPr>
        <p:spPr>
          <a:xfrm>
            <a:off x="548341" y="1062816"/>
            <a:ext cx="5551654" cy="3813985"/>
          </a:xfrm>
        </p:spPr>
        <p:txBody>
          <a:bodyPr lIns="91440" tIns="45720" rIns="91440" bIns="45720">
            <a:normAutofit/>
          </a:bodyPr>
          <a:lstStyle/>
          <a:p>
            <a:pPr>
              <a:spcAft>
                <a:spcPts val="600"/>
              </a:spcAft>
            </a:pPr>
            <a:r>
              <a:rPr lang="en-GB"/>
              <a:t>MOWI - MOB Rescue from PCs</a:t>
            </a:r>
          </a:p>
        </p:txBody>
      </p:sp>
      <p:pic>
        <p:nvPicPr>
          <p:cNvPr id="8" name="Picture 8" descr="A picture containing water, outdoor, person, people&#10;&#10;Description automatically generated">
            <a:extLst>
              <a:ext uri="{FF2B5EF4-FFF2-40B4-BE49-F238E27FC236}">
                <a16:creationId xmlns:a16="http://schemas.microsoft.com/office/drawing/2014/main" id="{2AF14A94-6D03-46EC-B585-67F5635CDB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74086" y="2238"/>
            <a:ext cx="5919626" cy="6853522"/>
          </a:xfrm>
          <a:prstGeom prst="rect">
            <a:avLst/>
          </a:prstGeom>
        </p:spPr>
      </p:pic>
    </p:spTree>
    <p:extLst>
      <p:ext uri="{BB962C8B-B14F-4D97-AF65-F5344CB8AC3E}">
        <p14:creationId xmlns:p14="http://schemas.microsoft.com/office/powerpoint/2010/main" val="1145179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613251" y="5510019"/>
            <a:ext cx="2519416" cy="7619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dirty="0"/>
          </a:p>
        </p:txBody>
      </p:sp>
      <p:sp>
        <p:nvSpPr>
          <p:cNvPr id="2" name="Marcador de texto 1"/>
          <p:cNvSpPr>
            <a:spLocks noGrp="1"/>
          </p:cNvSpPr>
          <p:nvPr>
            <p:ph type="body" sz="quarter" idx="18"/>
          </p:nvPr>
        </p:nvSpPr>
        <p:spPr>
          <a:xfrm>
            <a:off x="613251" y="438912"/>
            <a:ext cx="5192059" cy="5800322"/>
          </a:xfrm>
          <a:solidFill>
            <a:schemeClr val="bg1"/>
          </a:solidFill>
        </p:spPr>
        <p:txBody>
          <a:bodyPr lIns="91440" tIns="45720" rIns="91440" bIns="45720" anchor="t"/>
          <a:lstStyle/>
          <a:p>
            <a:r>
              <a:rPr lang="en-GB" sz="2400" b="1" dirty="0">
                <a:solidFill>
                  <a:srgbClr val="FF6F4A"/>
                </a:solidFill>
                <a:latin typeface="Century Gothic"/>
              </a:rPr>
              <a:t>Man</a:t>
            </a:r>
            <a:r>
              <a:rPr lang="en-GB" sz="2400" b="1">
                <a:solidFill>
                  <a:srgbClr val="FF6F4A"/>
                </a:solidFill>
                <a:latin typeface="Century Gothic"/>
              </a:rPr>
              <a:t> Overboard from a RIB </a:t>
            </a:r>
            <a:endParaRPr lang="en-US"/>
          </a:p>
          <a:p>
            <a:endParaRPr lang="en-GB" sz="2400" b="1">
              <a:solidFill>
                <a:srgbClr val="FF6F4A"/>
              </a:solidFill>
              <a:latin typeface="Century Gothic"/>
            </a:endParaRPr>
          </a:p>
          <a:p>
            <a:r>
              <a:rPr lang="en-GB" sz="1800" i="1" dirty="0">
                <a:solidFill>
                  <a:schemeClr val="tx1"/>
                </a:solidFill>
                <a:latin typeface="Century Gothic"/>
              </a:rPr>
              <a:t>Techniques for man overboard recovery for </a:t>
            </a:r>
            <a:r>
              <a:rPr lang="en-GB" sz="1800" i="1">
                <a:solidFill>
                  <a:schemeClr val="tx1"/>
                </a:solidFill>
                <a:latin typeface="Century Gothic"/>
              </a:rPr>
              <a:t>Powerboats and RIBs –without rescue poles</a:t>
            </a:r>
          </a:p>
          <a:p>
            <a:endParaRPr lang="en-GB" sz="1800" dirty="0">
              <a:solidFill>
                <a:schemeClr val="tx1"/>
              </a:solidFill>
            </a:endParaRPr>
          </a:p>
          <a:p>
            <a:r>
              <a:rPr lang="en-GB" sz="1800" dirty="0">
                <a:solidFill>
                  <a:schemeClr val="tx1"/>
                </a:solidFill>
              </a:rPr>
              <a:t>If someone goes overboard: </a:t>
            </a:r>
          </a:p>
          <a:p>
            <a:endParaRPr lang="en-GB" sz="800" dirty="0">
              <a:solidFill>
                <a:schemeClr val="bg1">
                  <a:lumMod val="50000"/>
                </a:schemeClr>
              </a:solidFill>
            </a:endParaRPr>
          </a:p>
          <a:p>
            <a:pPr marL="285750" indent="-285750">
              <a:buFont typeface="Wingdings" panose="05000000000000000000" pitchFamily="2" charset="2"/>
              <a:buChar char="Ø"/>
            </a:pPr>
            <a:r>
              <a:rPr lang="en-GB" sz="1800" dirty="0">
                <a:solidFill>
                  <a:schemeClr val="bg1">
                    <a:lumMod val="50000"/>
                  </a:schemeClr>
                </a:solidFill>
              </a:rPr>
              <a:t>Alert the crew by shouting 'Man overboard’ three times</a:t>
            </a:r>
          </a:p>
          <a:p>
            <a:endParaRPr lang="en-GB" sz="800" dirty="0">
              <a:solidFill>
                <a:schemeClr val="bg1">
                  <a:lumMod val="50000"/>
                </a:schemeClr>
              </a:solidFill>
            </a:endParaRPr>
          </a:p>
          <a:p>
            <a:pPr marL="285750" indent="-285750">
              <a:buFont typeface="Wingdings" panose="05000000000000000000" pitchFamily="2" charset="2"/>
              <a:buChar char="Ø"/>
            </a:pPr>
            <a:r>
              <a:rPr lang="en-GB" sz="1800">
                <a:solidFill>
                  <a:schemeClr val="bg1">
                    <a:lumMod val="50000"/>
                  </a:schemeClr>
                </a:solidFill>
                <a:latin typeface="Century Gothic"/>
              </a:rPr>
              <a:t>Keep visual contact on the MOB all times. If there is more than one person left on the RIB  instruct them to point to the MOB at all times.</a:t>
            </a:r>
            <a:endParaRPr lang="en-GB" sz="800">
              <a:solidFill>
                <a:schemeClr val="bg1">
                  <a:lumMod val="50000"/>
                </a:schemeClr>
              </a:solidFill>
            </a:endParaRPr>
          </a:p>
          <a:p>
            <a:endParaRPr lang="en-GB" sz="800">
              <a:solidFill>
                <a:schemeClr val="bg1">
                  <a:lumMod val="50000"/>
                </a:schemeClr>
              </a:solidFill>
            </a:endParaRPr>
          </a:p>
          <a:p>
            <a:pPr marL="285750" indent="-285750">
              <a:buFont typeface="Wingdings" panose="05000000000000000000" pitchFamily="2" charset="2"/>
              <a:buChar char="Ø"/>
            </a:pPr>
            <a:r>
              <a:rPr lang="en-GB" sz="1800" dirty="0">
                <a:solidFill>
                  <a:schemeClr val="bg1">
                    <a:lumMod val="50000"/>
                  </a:schemeClr>
                </a:solidFill>
              </a:rPr>
              <a:t>At slow speed turn the wheel towards the MOB. This moves the prop away from the MOB. </a:t>
            </a:r>
          </a:p>
          <a:p>
            <a:endParaRPr lang="en-GB" sz="800" dirty="0">
              <a:solidFill>
                <a:schemeClr val="bg1">
                  <a:lumMod val="50000"/>
                </a:schemeClr>
              </a:solidFill>
            </a:endParaRPr>
          </a:p>
          <a:p>
            <a:pPr marL="285750" indent="-285750">
              <a:buFont typeface="Wingdings" panose="05000000000000000000" pitchFamily="2" charset="2"/>
              <a:buChar char="Ø"/>
            </a:pPr>
            <a:r>
              <a:rPr lang="en-GB" sz="1800">
                <a:solidFill>
                  <a:schemeClr val="bg1">
                    <a:lumMod val="50000"/>
                  </a:schemeClr>
                </a:solidFill>
                <a:latin typeface="Century Gothic"/>
              </a:rPr>
              <a:t>Effect a slow controlled manvourve back towards the </a:t>
            </a:r>
            <a:r>
              <a:rPr lang="en-GB" sz="1800" dirty="0">
                <a:solidFill>
                  <a:schemeClr val="bg1">
                    <a:lumMod val="50000"/>
                  </a:schemeClr>
                </a:solidFill>
                <a:latin typeface="Century Gothic"/>
              </a:rPr>
              <a:t>MOB. </a:t>
            </a:r>
            <a:endParaRPr lang="en-GB" sz="1800" dirty="0">
              <a:solidFill>
                <a:schemeClr val="bg1">
                  <a:lumMod val="50000"/>
                </a:schemeClr>
              </a:solidFill>
            </a:endParaRPr>
          </a:p>
          <a:p>
            <a:endParaRPr lang="en-GB" sz="800" dirty="0">
              <a:solidFill>
                <a:schemeClr val="bg1">
                  <a:lumMod val="50000"/>
                </a:schemeClr>
              </a:solidFill>
            </a:endParaRPr>
          </a:p>
          <a:p>
            <a:pPr marL="285750" indent="-285750">
              <a:buFont typeface="Wingdings" panose="05000000000000000000" pitchFamily="2" charset="2"/>
              <a:buChar char="Ø"/>
            </a:pPr>
            <a:r>
              <a:rPr lang="en-GB" sz="1800">
                <a:solidFill>
                  <a:schemeClr val="bg1">
                    <a:lumMod val="50000"/>
                  </a:schemeClr>
                </a:solidFill>
                <a:latin typeface="Century Gothic"/>
              </a:rPr>
              <a:t>In a real life scenario make a  DSC distress alert and Mayday call</a:t>
            </a:r>
          </a:p>
          <a:p>
            <a:endParaRPr lang="en-GB" dirty="0">
              <a:solidFill>
                <a:schemeClr val="bg1">
                  <a:lumMod val="50000"/>
                </a:schemeClr>
              </a:solidFill>
            </a:endParaRPr>
          </a:p>
        </p:txBody>
      </p:sp>
      <p:pic>
        <p:nvPicPr>
          <p:cNvPr id="4" name="Picture 3">
            <a:extLst>
              <a:ext uri="{FF2B5EF4-FFF2-40B4-BE49-F238E27FC236}">
                <a16:creationId xmlns:a16="http://schemas.microsoft.com/office/drawing/2014/main" id="{FA4AD0B6-0E4B-4D17-BF12-7CB95C1226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80373" y="435270"/>
            <a:ext cx="6066043" cy="5800322"/>
          </a:xfrm>
          <a:prstGeom prst="rect">
            <a:avLst/>
          </a:prstGeom>
        </p:spPr>
      </p:pic>
    </p:spTree>
    <p:extLst>
      <p:ext uri="{BB962C8B-B14F-4D97-AF65-F5344CB8AC3E}">
        <p14:creationId xmlns:p14="http://schemas.microsoft.com/office/powerpoint/2010/main" val="793574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lIns="91440" tIns="45720" rIns="91440" bIns="45720" anchor="t"/>
          <a:lstStyle/>
          <a:p>
            <a:r>
              <a:rPr lang="en-GB">
                <a:latin typeface="Century Gothic"/>
              </a:rPr>
              <a:t>PC and RIB boat MOB manouver: Method 1</a:t>
            </a:r>
          </a:p>
          <a:p>
            <a:endParaRPr lang="en-GB" dirty="0"/>
          </a:p>
        </p:txBody>
      </p:sp>
      <p:sp>
        <p:nvSpPr>
          <p:cNvPr id="4" name="Marcador de texto 3"/>
          <p:cNvSpPr>
            <a:spLocks noGrp="1"/>
          </p:cNvSpPr>
          <p:nvPr>
            <p:ph type="body" sz="quarter" idx="15"/>
          </p:nvPr>
        </p:nvSpPr>
        <p:spPr>
          <a:xfrm>
            <a:off x="510490" y="2158409"/>
            <a:ext cx="6304980" cy="438142"/>
          </a:xfrm>
        </p:spPr>
        <p:txBody>
          <a:bodyPr/>
          <a:lstStyle/>
          <a:p>
            <a:r>
              <a:rPr lang="en-GB" sz="1800" b="1" dirty="0"/>
              <a:t>Method 1 – Into the wind </a:t>
            </a:r>
          </a:p>
          <a:p>
            <a:pPr marL="342900" indent="-342900">
              <a:lnSpc>
                <a:spcPct val="250000"/>
              </a:lnSpc>
              <a:buAutoNum type="arabicPeriod"/>
            </a:pPr>
            <a:r>
              <a:rPr lang="en-GB" sz="1800" dirty="0"/>
              <a:t>Reduce speed gradually and assess the conditions.</a:t>
            </a:r>
          </a:p>
          <a:p>
            <a:pPr marL="342900" indent="-342900">
              <a:buAutoNum type="arabicPeriod"/>
            </a:pPr>
            <a:r>
              <a:rPr lang="en-GB" sz="1800" dirty="0"/>
              <a:t>Position the vessel six boat lengths downwind/down sea of the MOB. </a:t>
            </a:r>
          </a:p>
          <a:p>
            <a:pPr marL="342900" indent="-342900">
              <a:buAutoNum type="arabicPeriod"/>
            </a:pPr>
            <a:r>
              <a:rPr lang="en-GB" sz="1800" dirty="0"/>
              <a:t>Approach the MOB at minimum speed. Brief the rescuers which side you intend to recover the MOB.</a:t>
            </a:r>
          </a:p>
          <a:p>
            <a:pPr marL="342900" indent="-342900">
              <a:buAutoNum type="arabicPeriod"/>
            </a:pPr>
            <a:r>
              <a:rPr lang="en-GB" sz="1800" dirty="0"/>
              <a:t>Once you have reached the MOB, if conditions allow and it is safe to do so, switch off the engine and recover them. </a:t>
            </a:r>
          </a:p>
        </p:txBody>
      </p:sp>
      <p:pic>
        <p:nvPicPr>
          <p:cNvPr id="6" name="Picture 5">
            <a:extLst>
              <a:ext uri="{FF2B5EF4-FFF2-40B4-BE49-F238E27FC236}">
                <a16:creationId xmlns:a16="http://schemas.microsoft.com/office/drawing/2014/main" id="{7CB634BF-4855-4CDB-8634-D6CF7E82A3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99017" y="764926"/>
            <a:ext cx="4534742" cy="52218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26763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lIns="91440" tIns="45720" rIns="91440" bIns="45720" anchor="t"/>
          <a:lstStyle/>
          <a:p>
            <a:r>
              <a:rPr lang="en-GB">
                <a:latin typeface="Century Gothic"/>
              </a:rPr>
              <a:t>PC and RIB boat MOB manouver: Method 2</a:t>
            </a:r>
            <a:endParaRPr lang="en-US">
              <a:latin typeface="Century Gothic"/>
            </a:endParaRPr>
          </a:p>
          <a:p>
            <a:endParaRPr lang="en-GB" dirty="0"/>
          </a:p>
        </p:txBody>
      </p:sp>
      <p:sp>
        <p:nvSpPr>
          <p:cNvPr id="4" name="Marcador de texto 3"/>
          <p:cNvSpPr>
            <a:spLocks noGrp="1"/>
          </p:cNvSpPr>
          <p:nvPr>
            <p:ph type="body" sz="quarter" idx="15"/>
          </p:nvPr>
        </p:nvSpPr>
        <p:spPr>
          <a:xfrm>
            <a:off x="508000" y="1942942"/>
            <a:ext cx="6318102" cy="587607"/>
          </a:xfrm>
        </p:spPr>
        <p:txBody>
          <a:bodyPr/>
          <a:lstStyle/>
          <a:p>
            <a:r>
              <a:rPr lang="en-GB" sz="1800" b="1" dirty="0"/>
              <a:t>Method 2 - Drift down approach </a:t>
            </a:r>
          </a:p>
          <a:p>
            <a:endParaRPr lang="en-GB" sz="1800" b="1" dirty="0"/>
          </a:p>
          <a:p>
            <a:pPr marL="342900" indent="-342900">
              <a:buAutoNum type="arabicPeriod"/>
            </a:pPr>
            <a:r>
              <a:rPr lang="en-GB" sz="1800" dirty="0"/>
              <a:t>Reduce speed gradually and assess the conditions.</a:t>
            </a:r>
          </a:p>
          <a:p>
            <a:pPr marL="342900" indent="-342900">
              <a:buAutoNum type="arabicPeriod"/>
            </a:pPr>
            <a:r>
              <a:rPr lang="en-GB" sz="1800" dirty="0"/>
              <a:t>Position the vessel beam to the wind, upwind of the MOB. </a:t>
            </a:r>
          </a:p>
          <a:p>
            <a:pPr marL="342900" indent="-342900">
              <a:buAutoNum type="arabicPeriod"/>
            </a:pPr>
            <a:r>
              <a:rPr lang="en-GB" sz="1800" dirty="0"/>
              <a:t>While drifting down to the MOB, maintain the vessel’s line using small amounts of forward and reverse gear. Position the crew ready to recover the MOB.</a:t>
            </a:r>
          </a:p>
          <a:p>
            <a:pPr marL="342900" indent="-342900">
              <a:buAutoNum type="arabicPeriod"/>
            </a:pPr>
            <a:r>
              <a:rPr lang="en-GB" sz="1800" dirty="0"/>
              <a:t>Once the vessel is in this position, contact can be made with the MOB and recovery can take place. If conditions allow, and it is safe to do so, switch off the engine. </a:t>
            </a:r>
          </a:p>
        </p:txBody>
      </p:sp>
      <p:pic>
        <p:nvPicPr>
          <p:cNvPr id="7" name="Picture 6">
            <a:extLst>
              <a:ext uri="{FF2B5EF4-FFF2-40B4-BE49-F238E27FC236}">
                <a16:creationId xmlns:a16="http://schemas.microsoft.com/office/drawing/2014/main" id="{87F108C8-205B-43E5-83A1-A254B92D81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58221" y="1088322"/>
            <a:ext cx="4224179" cy="45630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10769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E45E7A-7C24-4869-B706-ACA4E45962F6}"/>
              </a:ext>
            </a:extLst>
          </p:cNvPr>
          <p:cNvSpPr txBox="1"/>
          <p:nvPr/>
        </p:nvSpPr>
        <p:spPr>
          <a:xfrm>
            <a:off x="224158" y="2788663"/>
            <a:ext cx="5044611" cy="584775"/>
          </a:xfrm>
          <a:prstGeom prst="rect">
            <a:avLst/>
          </a:prstGeom>
          <a:noFill/>
        </p:spPr>
        <p:txBody>
          <a:bodyPr wrap="square" lIns="91440" tIns="45720" rIns="91440" bIns="45720" rtlCol="0" anchor="t">
            <a:spAutoFit/>
          </a:bodyPr>
          <a:lstStyle/>
          <a:p>
            <a:r>
              <a:rPr lang="en-GB" sz="1600" dirty="0">
                <a:solidFill>
                  <a:schemeClr val="tx1">
                    <a:lumMod val="50000"/>
                    <a:lumOff val="50000"/>
                  </a:schemeClr>
                </a:solidFill>
                <a:latin typeface="Century Gothic"/>
              </a:rPr>
              <a:t>1. Deploy the training manikin, shout man </a:t>
            </a:r>
            <a:r>
              <a:rPr lang="en-GB" sz="1600">
                <a:solidFill>
                  <a:schemeClr val="tx1">
                    <a:lumMod val="50000"/>
                    <a:lumOff val="50000"/>
                  </a:schemeClr>
                </a:solidFill>
                <a:latin typeface="Century Gothic"/>
              </a:rPr>
              <a:t>overboard three times</a:t>
            </a:r>
            <a:endParaRPr lang="en-GB" sz="1600" dirty="0">
              <a:solidFill>
                <a:schemeClr val="tx1">
                  <a:lumMod val="50000"/>
                  <a:lumOff val="50000"/>
                </a:schemeClr>
              </a:solidFill>
              <a:latin typeface="Century Gothic" panose="020B0502020202020204" pitchFamily="34" charset="0"/>
            </a:endParaRPr>
          </a:p>
        </p:txBody>
      </p:sp>
      <p:sp>
        <p:nvSpPr>
          <p:cNvPr id="10" name="TextBox 9">
            <a:extLst>
              <a:ext uri="{FF2B5EF4-FFF2-40B4-BE49-F238E27FC236}">
                <a16:creationId xmlns:a16="http://schemas.microsoft.com/office/drawing/2014/main" id="{7A9A55E6-93B6-4654-8890-77A0663D8B69}"/>
              </a:ext>
            </a:extLst>
          </p:cNvPr>
          <p:cNvSpPr txBox="1"/>
          <p:nvPr/>
        </p:nvSpPr>
        <p:spPr>
          <a:xfrm>
            <a:off x="6326106" y="2847695"/>
            <a:ext cx="5756149" cy="584775"/>
          </a:xfrm>
          <a:prstGeom prst="rect">
            <a:avLst/>
          </a:prstGeom>
          <a:noFill/>
        </p:spPr>
        <p:txBody>
          <a:bodyPr wrap="square" lIns="91440" tIns="45720" rIns="91440" bIns="45720" rtlCol="0" anchor="t">
            <a:spAutoFit/>
          </a:bodyPr>
          <a:lstStyle/>
          <a:p>
            <a:r>
              <a:rPr lang="en-GB" sz="1600">
                <a:solidFill>
                  <a:schemeClr val="tx1">
                    <a:lumMod val="50000"/>
                    <a:lumOff val="50000"/>
                  </a:schemeClr>
                </a:solidFill>
                <a:latin typeface="Century Gothic"/>
              </a:rPr>
              <a:t>2. Where possible a spotter points to and </a:t>
            </a:r>
            <a:endParaRPr lang="en-GB" sz="1600" dirty="0">
              <a:solidFill>
                <a:schemeClr val="tx1">
                  <a:lumMod val="50000"/>
                  <a:lumOff val="50000"/>
                </a:schemeClr>
              </a:solidFill>
              <a:latin typeface="Century Gothic" panose="020B0502020202020204" pitchFamily="34" charset="0"/>
            </a:endParaRPr>
          </a:p>
          <a:p>
            <a:r>
              <a:rPr lang="en-GB" sz="1600" dirty="0">
                <a:solidFill>
                  <a:schemeClr val="tx1">
                    <a:lumMod val="50000"/>
                    <a:lumOff val="50000"/>
                  </a:schemeClr>
                </a:solidFill>
                <a:latin typeface="Century Gothic" panose="020B0502020202020204" pitchFamily="34" charset="0"/>
              </a:rPr>
              <a:t>keeps an eye on the casualty</a:t>
            </a:r>
          </a:p>
        </p:txBody>
      </p:sp>
      <p:sp>
        <p:nvSpPr>
          <p:cNvPr id="12" name="TextBox 11">
            <a:extLst>
              <a:ext uri="{FF2B5EF4-FFF2-40B4-BE49-F238E27FC236}">
                <a16:creationId xmlns:a16="http://schemas.microsoft.com/office/drawing/2014/main" id="{4AAFDEF6-0705-4D23-B1EF-77ECA4D87937}"/>
              </a:ext>
            </a:extLst>
          </p:cNvPr>
          <p:cNvSpPr txBox="1"/>
          <p:nvPr/>
        </p:nvSpPr>
        <p:spPr>
          <a:xfrm>
            <a:off x="4733612" y="6027507"/>
            <a:ext cx="5756149" cy="830997"/>
          </a:xfrm>
          <a:prstGeom prst="rect">
            <a:avLst/>
          </a:prstGeom>
          <a:noFill/>
        </p:spPr>
        <p:txBody>
          <a:bodyPr wrap="square" lIns="91440" tIns="45720" rIns="91440" bIns="45720" rtlCol="0" anchor="t">
            <a:spAutoFit/>
          </a:bodyPr>
          <a:lstStyle/>
          <a:p>
            <a:r>
              <a:rPr lang="en-GB" sz="1600">
                <a:solidFill>
                  <a:schemeClr val="tx1">
                    <a:lumMod val="50000"/>
                    <a:lumOff val="50000"/>
                  </a:schemeClr>
                </a:solidFill>
                <a:latin typeface="Century Gothic"/>
              </a:rPr>
              <a:t>4. Once vessel positioned get a hold of causaulity to </a:t>
            </a:r>
            <a:r>
              <a:rPr lang="en-GB" sz="1600" dirty="0">
                <a:solidFill>
                  <a:schemeClr val="tx1">
                    <a:lumMod val="50000"/>
                    <a:lumOff val="50000"/>
                  </a:schemeClr>
                </a:solidFill>
                <a:latin typeface="Century Gothic"/>
              </a:rPr>
              <a:t>stop them drifting</a:t>
            </a:r>
            <a:endParaRPr lang="en-GB" sz="1600" dirty="0">
              <a:solidFill>
                <a:schemeClr val="tx1">
                  <a:lumMod val="50000"/>
                  <a:lumOff val="50000"/>
                </a:schemeClr>
              </a:solidFill>
              <a:latin typeface="Century Gothic" panose="020B0502020202020204" pitchFamily="34" charset="0"/>
            </a:endParaRPr>
          </a:p>
          <a:p>
            <a:endParaRPr lang="en-GB" sz="1600" dirty="0">
              <a:solidFill>
                <a:schemeClr val="tx1">
                  <a:lumMod val="50000"/>
                  <a:lumOff val="50000"/>
                </a:schemeClr>
              </a:solidFill>
              <a:latin typeface="Century Gothic" panose="020B0502020202020204" pitchFamily="34" charset="0"/>
            </a:endParaRPr>
          </a:p>
        </p:txBody>
      </p:sp>
      <p:sp>
        <p:nvSpPr>
          <p:cNvPr id="11" name="TextBox 10">
            <a:extLst>
              <a:ext uri="{FF2B5EF4-FFF2-40B4-BE49-F238E27FC236}">
                <a16:creationId xmlns:a16="http://schemas.microsoft.com/office/drawing/2014/main" id="{07E1740A-F66F-47F8-B6F4-CEFF663312A6}"/>
              </a:ext>
            </a:extLst>
          </p:cNvPr>
          <p:cNvSpPr txBox="1"/>
          <p:nvPr/>
        </p:nvSpPr>
        <p:spPr>
          <a:xfrm>
            <a:off x="172787" y="5996644"/>
            <a:ext cx="5756149" cy="861774"/>
          </a:xfrm>
          <a:prstGeom prst="rect">
            <a:avLst/>
          </a:prstGeom>
          <a:noFill/>
        </p:spPr>
        <p:txBody>
          <a:bodyPr wrap="square" rtlCol="0">
            <a:spAutoFit/>
          </a:bodyPr>
          <a:lstStyle/>
          <a:p>
            <a:r>
              <a:rPr lang="en-GB" sz="1600" dirty="0">
                <a:solidFill>
                  <a:schemeClr val="tx1">
                    <a:lumMod val="50000"/>
                    <a:lumOff val="50000"/>
                  </a:schemeClr>
                </a:solidFill>
                <a:latin typeface="Century Gothic" panose="020B0502020202020204" pitchFamily="34" charset="0"/>
              </a:rPr>
              <a:t>3. Simulate a distress call </a:t>
            </a:r>
          </a:p>
          <a:p>
            <a:r>
              <a:rPr lang="en-GB" sz="1600" dirty="0">
                <a:solidFill>
                  <a:schemeClr val="tx1">
                    <a:lumMod val="50000"/>
                    <a:lumOff val="50000"/>
                  </a:schemeClr>
                </a:solidFill>
                <a:latin typeface="Century Gothic" panose="020B0502020202020204" pitchFamily="34" charset="0"/>
              </a:rPr>
              <a:t>Vessel carefully manoeuvres into position</a:t>
            </a:r>
          </a:p>
          <a:p>
            <a:endParaRPr lang="en-GB" b="1" dirty="0">
              <a:solidFill>
                <a:schemeClr val="tx1">
                  <a:lumMod val="50000"/>
                  <a:lumOff val="50000"/>
                </a:schemeClr>
              </a:solidFill>
            </a:endParaRPr>
          </a:p>
        </p:txBody>
      </p:sp>
      <p:pic>
        <p:nvPicPr>
          <p:cNvPr id="17" name="Picture 16">
            <a:extLst>
              <a:ext uri="{FF2B5EF4-FFF2-40B4-BE49-F238E27FC236}">
                <a16:creationId xmlns:a16="http://schemas.microsoft.com/office/drawing/2014/main" id="{E74BC4C4-A697-419F-9659-A15A9EF5BB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66639" y="201739"/>
            <a:ext cx="2649523" cy="2435294"/>
          </a:xfrm>
          <a:prstGeom prst="rect">
            <a:avLst/>
          </a:prstGeom>
          <a:ln w="12700">
            <a:solidFill>
              <a:schemeClr val="tx1"/>
            </a:solidFill>
          </a:ln>
        </p:spPr>
      </p:pic>
      <p:pic>
        <p:nvPicPr>
          <p:cNvPr id="19" name="Picture 18">
            <a:extLst>
              <a:ext uri="{FF2B5EF4-FFF2-40B4-BE49-F238E27FC236}">
                <a16:creationId xmlns:a16="http://schemas.microsoft.com/office/drawing/2014/main" id="{CBCB09F8-04EC-4C0B-95E9-C1D640F36B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5346" y="201738"/>
            <a:ext cx="2876767" cy="2435295"/>
          </a:xfrm>
          <a:prstGeom prst="rect">
            <a:avLst/>
          </a:prstGeom>
          <a:ln w="12700">
            <a:solidFill>
              <a:schemeClr val="tx1"/>
            </a:solidFill>
          </a:ln>
        </p:spPr>
      </p:pic>
      <p:pic>
        <p:nvPicPr>
          <p:cNvPr id="9" name="Picture 8" descr="A picture containing water, outdoor, swimming, orange&#10;&#10;Description automatically generated">
            <a:extLst>
              <a:ext uri="{FF2B5EF4-FFF2-40B4-BE49-F238E27FC236}">
                <a16:creationId xmlns:a16="http://schemas.microsoft.com/office/drawing/2014/main" id="{68E3D4A4-DBD2-404B-BAD2-99969E355BA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12516" y="235985"/>
            <a:ext cx="1928638" cy="2455843"/>
          </a:xfrm>
          <a:prstGeom prst="rect">
            <a:avLst/>
          </a:prstGeom>
          <a:ln w="12700">
            <a:solidFill>
              <a:schemeClr val="tx1"/>
            </a:solidFill>
          </a:ln>
        </p:spPr>
      </p:pic>
      <p:pic>
        <p:nvPicPr>
          <p:cNvPr id="1026" name="Picture 2" descr="Maritime Radio - Maritime NZ">
            <a:extLst>
              <a:ext uri="{FF2B5EF4-FFF2-40B4-BE49-F238E27FC236}">
                <a16:creationId xmlns:a16="http://schemas.microsoft.com/office/drawing/2014/main" id="{4604B2FE-9C12-4FED-AAE9-7C094F75CBA3}"/>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r="49481"/>
          <a:stretch/>
        </p:blipFill>
        <p:spPr bwMode="auto">
          <a:xfrm>
            <a:off x="359592" y="3514207"/>
            <a:ext cx="2600879" cy="240196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3" name="Picture 12" descr="A picture containing water, watercraft, life jacket, swimming&#10;&#10;Description automatically generated">
            <a:extLst>
              <a:ext uri="{FF2B5EF4-FFF2-40B4-BE49-F238E27FC236}">
                <a16:creationId xmlns:a16="http://schemas.microsoft.com/office/drawing/2014/main" id="{0EC2EB7D-D934-49BA-87FD-1375F88639F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69885" y="3591262"/>
            <a:ext cx="2815120" cy="2401968"/>
          </a:xfrm>
          <a:prstGeom prst="rect">
            <a:avLst/>
          </a:prstGeom>
          <a:ln w="12700">
            <a:solidFill>
              <a:schemeClr val="tx1"/>
            </a:solidFill>
          </a:ln>
        </p:spPr>
      </p:pic>
    </p:spTree>
    <p:extLst>
      <p:ext uri="{BB962C8B-B14F-4D97-AF65-F5344CB8AC3E}">
        <p14:creationId xmlns:p14="http://schemas.microsoft.com/office/powerpoint/2010/main" val="1530036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AAFDEF6-0705-4D23-B1EF-77ECA4D87937}"/>
              </a:ext>
            </a:extLst>
          </p:cNvPr>
          <p:cNvSpPr txBox="1"/>
          <p:nvPr/>
        </p:nvSpPr>
        <p:spPr>
          <a:xfrm>
            <a:off x="1449232" y="2098488"/>
            <a:ext cx="4739939" cy="1569660"/>
          </a:xfrm>
          <a:prstGeom prst="rect">
            <a:avLst/>
          </a:prstGeom>
          <a:noFill/>
        </p:spPr>
        <p:txBody>
          <a:bodyPr wrap="square" lIns="91440" tIns="45720" rIns="91440" bIns="45720" rtlCol="0" anchor="t">
            <a:spAutoFit/>
          </a:bodyPr>
          <a:lstStyle/>
          <a:p>
            <a:endParaRPr lang="en-GB" sz="1600" dirty="0">
              <a:solidFill>
                <a:schemeClr val="tx1">
                  <a:lumMod val="50000"/>
                  <a:lumOff val="50000"/>
                </a:schemeClr>
              </a:solidFill>
              <a:latin typeface="Century Gothic"/>
            </a:endParaRPr>
          </a:p>
          <a:p>
            <a:endParaRPr lang="en-GB" sz="1600" dirty="0">
              <a:solidFill>
                <a:schemeClr val="tx1">
                  <a:lumMod val="50000"/>
                  <a:lumOff val="50000"/>
                </a:schemeClr>
              </a:solidFill>
              <a:latin typeface="Century Gothic"/>
            </a:endParaRPr>
          </a:p>
          <a:p>
            <a:endParaRPr lang="en-GB" sz="1600" dirty="0">
              <a:solidFill>
                <a:schemeClr val="tx1">
                  <a:lumMod val="50000"/>
                  <a:lumOff val="50000"/>
                </a:schemeClr>
              </a:solidFill>
              <a:latin typeface="Century Gothic"/>
            </a:endParaRPr>
          </a:p>
          <a:p>
            <a:r>
              <a:rPr lang="en-GB" sz="1600" dirty="0">
                <a:solidFill>
                  <a:schemeClr val="tx1">
                    <a:lumMod val="50000"/>
                    <a:lumOff val="50000"/>
                  </a:schemeClr>
                </a:solidFill>
                <a:latin typeface="Century Gothic"/>
              </a:rPr>
              <a:t>5 </a:t>
            </a:r>
            <a:r>
              <a:rPr lang="en-GB" sz="1600">
                <a:solidFill>
                  <a:schemeClr val="tx1">
                    <a:lumMod val="50000"/>
                    <a:lumOff val="50000"/>
                  </a:schemeClr>
                </a:solidFill>
                <a:latin typeface="Century Gothic"/>
              </a:rPr>
              <a:t>One-person rescue: Haul causauly from </a:t>
            </a:r>
            <a:r>
              <a:rPr lang="en-GB" sz="1600" dirty="0">
                <a:solidFill>
                  <a:schemeClr val="tx1">
                    <a:lumMod val="50000"/>
                    <a:lumOff val="50000"/>
                  </a:schemeClr>
                </a:solidFill>
                <a:latin typeface="Century Gothic"/>
              </a:rPr>
              <a:t>their  rear onto the vessel, being aware of </a:t>
            </a:r>
            <a:r>
              <a:rPr lang="en-GB" sz="1600">
                <a:solidFill>
                  <a:schemeClr val="tx1">
                    <a:lumMod val="50000"/>
                    <a:lumOff val="50000"/>
                  </a:schemeClr>
                </a:solidFill>
                <a:latin typeface="Century Gothic"/>
              </a:rPr>
              <a:t>their back and yours. </a:t>
            </a:r>
            <a:endParaRPr lang="en-GB" sz="1600">
              <a:solidFill>
                <a:schemeClr val="tx1">
                  <a:lumMod val="50000"/>
                  <a:lumOff val="50000"/>
                </a:schemeClr>
              </a:solidFill>
              <a:latin typeface="Century Gothic" panose="020B0502020202020204" pitchFamily="34" charset="0"/>
            </a:endParaRPr>
          </a:p>
        </p:txBody>
      </p:sp>
      <p:pic>
        <p:nvPicPr>
          <p:cNvPr id="27" name="Picture 26">
            <a:extLst>
              <a:ext uri="{FF2B5EF4-FFF2-40B4-BE49-F238E27FC236}">
                <a16:creationId xmlns:a16="http://schemas.microsoft.com/office/drawing/2014/main" id="{1CB7F9E7-B0D1-452D-BDDF-C1DD9E531F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44536" y="3896052"/>
            <a:ext cx="2986193" cy="2376872"/>
          </a:xfrm>
          <a:prstGeom prst="rect">
            <a:avLst/>
          </a:prstGeom>
          <a:ln w="12700">
            <a:solidFill>
              <a:schemeClr val="tx1"/>
            </a:solidFill>
          </a:ln>
        </p:spPr>
      </p:pic>
      <p:pic>
        <p:nvPicPr>
          <p:cNvPr id="15" name="Picture 14" descr="A picture containing water, outdoor&#10;&#10;Description automatically generated">
            <a:extLst>
              <a:ext uri="{FF2B5EF4-FFF2-40B4-BE49-F238E27FC236}">
                <a16:creationId xmlns:a16="http://schemas.microsoft.com/office/drawing/2014/main" id="{E04A4C35-50A3-4FB9-B082-5046102FE8C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488919" y="351762"/>
            <a:ext cx="3994651" cy="2376873"/>
          </a:xfrm>
          <a:prstGeom prst="rect">
            <a:avLst/>
          </a:prstGeom>
          <a:ln w="12700">
            <a:solidFill>
              <a:schemeClr val="tx1"/>
            </a:solidFill>
          </a:ln>
        </p:spPr>
      </p:pic>
      <p:pic>
        <p:nvPicPr>
          <p:cNvPr id="20" name="Picture 19">
            <a:extLst>
              <a:ext uri="{FF2B5EF4-FFF2-40B4-BE49-F238E27FC236}">
                <a16:creationId xmlns:a16="http://schemas.microsoft.com/office/drawing/2014/main" id="{F35125B0-06DA-4DC4-8657-ED3163C068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45208" y="266728"/>
            <a:ext cx="3139756" cy="2387086"/>
          </a:xfrm>
          <a:prstGeom prst="rect">
            <a:avLst/>
          </a:prstGeom>
          <a:ln w="12700">
            <a:solidFill>
              <a:schemeClr val="tx1"/>
            </a:solidFill>
          </a:ln>
        </p:spPr>
      </p:pic>
      <p:pic>
        <p:nvPicPr>
          <p:cNvPr id="21" name="Picture 20">
            <a:extLst>
              <a:ext uri="{FF2B5EF4-FFF2-40B4-BE49-F238E27FC236}">
                <a16:creationId xmlns:a16="http://schemas.microsoft.com/office/drawing/2014/main" id="{358A2375-A56F-4863-92EB-26FD73E6F0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02456" y="3898696"/>
            <a:ext cx="3380645" cy="2379269"/>
          </a:xfrm>
          <a:prstGeom prst="rect">
            <a:avLst/>
          </a:prstGeom>
          <a:ln w="12700">
            <a:solidFill>
              <a:schemeClr val="tx1"/>
            </a:solidFill>
          </a:ln>
        </p:spPr>
      </p:pic>
      <p:sp>
        <p:nvSpPr>
          <p:cNvPr id="22" name="TextBox 21">
            <a:extLst>
              <a:ext uri="{FF2B5EF4-FFF2-40B4-BE49-F238E27FC236}">
                <a16:creationId xmlns:a16="http://schemas.microsoft.com/office/drawing/2014/main" id="{74B4DCA1-EA3A-417C-A48B-F3067C82BDBA}"/>
              </a:ext>
            </a:extLst>
          </p:cNvPr>
          <p:cNvSpPr txBox="1"/>
          <p:nvPr/>
        </p:nvSpPr>
        <p:spPr>
          <a:xfrm>
            <a:off x="6184787" y="2825233"/>
            <a:ext cx="4836010" cy="584775"/>
          </a:xfrm>
          <a:prstGeom prst="rect">
            <a:avLst/>
          </a:prstGeom>
          <a:noFill/>
        </p:spPr>
        <p:txBody>
          <a:bodyPr wrap="square" lIns="91440" tIns="45720" rIns="91440" bIns="45720" rtlCol="0" anchor="t">
            <a:spAutoFit/>
          </a:bodyPr>
          <a:lstStyle/>
          <a:p>
            <a:r>
              <a:rPr lang="en-GB" sz="1600" dirty="0">
                <a:solidFill>
                  <a:schemeClr val="tx1">
                    <a:lumMod val="50000"/>
                    <a:lumOff val="50000"/>
                  </a:schemeClr>
                </a:solidFill>
                <a:latin typeface="Century Gothic"/>
              </a:rPr>
              <a:t>6. Whenever possible carryout a two-person lift, </a:t>
            </a:r>
            <a:r>
              <a:rPr lang="en-GB" sz="1600">
                <a:solidFill>
                  <a:schemeClr val="tx1">
                    <a:lumMod val="50000"/>
                    <a:lumOff val="50000"/>
                  </a:schemeClr>
                </a:solidFill>
                <a:latin typeface="Century Gothic"/>
              </a:rPr>
              <a:t>being aware of their back and yours. </a:t>
            </a:r>
            <a:endParaRPr lang="en-GB" sz="1600">
              <a:solidFill>
                <a:schemeClr val="tx1">
                  <a:lumMod val="50000"/>
                  <a:lumOff val="50000"/>
                </a:schemeClr>
              </a:solidFill>
              <a:latin typeface="Century Gothic" panose="020B0502020202020204" pitchFamily="34" charset="0"/>
            </a:endParaRPr>
          </a:p>
        </p:txBody>
      </p:sp>
      <p:sp>
        <p:nvSpPr>
          <p:cNvPr id="24" name="TextBox 23">
            <a:extLst>
              <a:ext uri="{FF2B5EF4-FFF2-40B4-BE49-F238E27FC236}">
                <a16:creationId xmlns:a16="http://schemas.microsoft.com/office/drawing/2014/main" id="{8D8A7077-4B9B-4C7F-A5A2-DF614C2447DC}"/>
              </a:ext>
            </a:extLst>
          </p:cNvPr>
          <p:cNvSpPr txBox="1"/>
          <p:nvPr/>
        </p:nvSpPr>
        <p:spPr>
          <a:xfrm>
            <a:off x="2336888" y="6421697"/>
            <a:ext cx="7211657" cy="338554"/>
          </a:xfrm>
          <a:prstGeom prst="rect">
            <a:avLst/>
          </a:prstGeom>
          <a:noFill/>
        </p:spPr>
        <p:txBody>
          <a:bodyPr wrap="square" lIns="91440" tIns="45720" rIns="91440" bIns="45720" rtlCol="0" anchor="t">
            <a:spAutoFit/>
          </a:bodyPr>
          <a:lstStyle/>
          <a:p>
            <a:r>
              <a:rPr lang="en-GB" sz="1600">
                <a:solidFill>
                  <a:schemeClr val="tx1">
                    <a:lumMod val="50000"/>
                    <a:lumOff val="50000"/>
                  </a:schemeClr>
                </a:solidFill>
                <a:latin typeface="Century Gothic"/>
              </a:rPr>
              <a:t>7. Once safely onboard put casualty into the recovery position </a:t>
            </a:r>
            <a:endParaRPr lang="en-GB" sz="1600" dirty="0">
              <a:solidFill>
                <a:schemeClr val="tx1">
                  <a:lumMod val="50000"/>
                  <a:lumOff val="50000"/>
                </a:schemeClr>
              </a:solidFill>
              <a:latin typeface="Century Gothic" panose="020B0502020202020204" pitchFamily="34" charset="0"/>
            </a:endParaRPr>
          </a:p>
        </p:txBody>
      </p:sp>
    </p:spTree>
    <p:extLst>
      <p:ext uri="{BB962C8B-B14F-4D97-AF65-F5344CB8AC3E}">
        <p14:creationId xmlns:p14="http://schemas.microsoft.com/office/powerpoint/2010/main" val="3561629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C6A879-F920-470E-8DE9-87817C7574BE}"/>
              </a:ext>
            </a:extLst>
          </p:cNvPr>
          <p:cNvSpPr>
            <a:spLocks noGrp="1"/>
          </p:cNvSpPr>
          <p:nvPr>
            <p:ph type="body" sz="quarter" idx="11"/>
          </p:nvPr>
        </p:nvSpPr>
        <p:spPr/>
        <p:txBody>
          <a:bodyPr/>
          <a:lstStyle/>
          <a:p>
            <a:r>
              <a:rPr lang="en-GB" dirty="0"/>
              <a:t>i-Auditor Drill exercise records</a:t>
            </a:r>
          </a:p>
        </p:txBody>
      </p:sp>
      <p:sp>
        <p:nvSpPr>
          <p:cNvPr id="4" name="Text Placeholder 3">
            <a:extLst>
              <a:ext uri="{FF2B5EF4-FFF2-40B4-BE49-F238E27FC236}">
                <a16:creationId xmlns:a16="http://schemas.microsoft.com/office/drawing/2014/main" id="{D06FC534-D257-4D3E-AAB3-7B3EF73BEFBF}"/>
              </a:ext>
            </a:extLst>
          </p:cNvPr>
          <p:cNvSpPr>
            <a:spLocks noGrp="1"/>
          </p:cNvSpPr>
          <p:nvPr>
            <p:ph type="body" sz="quarter" idx="15"/>
          </p:nvPr>
        </p:nvSpPr>
        <p:spPr>
          <a:xfrm>
            <a:off x="507999" y="1586489"/>
            <a:ext cx="8763591" cy="1326832"/>
          </a:xfrm>
        </p:spPr>
        <p:txBody>
          <a:bodyPr lIns="91440" tIns="45720" rIns="91440" bIns="45720" anchor="t"/>
          <a:lstStyle/>
          <a:p>
            <a:r>
              <a:rPr lang="en-GB">
                <a:latin typeface="Century Gothic"/>
              </a:rPr>
              <a:t>Managers and skippers are to enter the record of the MOB drill into I-auditor </a:t>
            </a:r>
            <a:endParaRPr lang="en-US"/>
          </a:p>
          <a:p>
            <a:r>
              <a:rPr lang="en-GB">
                <a:latin typeface="Century Gothic"/>
              </a:rPr>
              <a:t>Digitised record systems provide a log of those undertaking drill exercises – where, when, vessel &amp; equipment used etc</a:t>
            </a:r>
            <a:endParaRPr lang="en-GB"/>
          </a:p>
          <a:p>
            <a:r>
              <a:rPr lang="en-GB" dirty="0"/>
              <a:t>QR Codes offer digital links to system operations, via mobile apps, phone etc.,</a:t>
            </a:r>
          </a:p>
        </p:txBody>
      </p:sp>
      <p:pic>
        <p:nvPicPr>
          <p:cNvPr id="6" name="Picture 5" descr="Chart, waterfall chart&#10;&#10;Description automatically generated with medium confidence">
            <a:extLst>
              <a:ext uri="{FF2B5EF4-FFF2-40B4-BE49-F238E27FC236}">
                <a16:creationId xmlns:a16="http://schemas.microsoft.com/office/drawing/2014/main" id="{860DD559-48B8-4C0B-9742-6B1CD2FBE5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14330" y="3143505"/>
            <a:ext cx="4900842" cy="3129614"/>
          </a:xfrm>
          <a:prstGeom prst="rect">
            <a:avLst/>
          </a:prstGeom>
        </p:spPr>
      </p:pic>
      <p:pic>
        <p:nvPicPr>
          <p:cNvPr id="8" name="Picture 7" descr="Graphical user interface&#10;&#10;Description automatically generated">
            <a:extLst>
              <a:ext uri="{FF2B5EF4-FFF2-40B4-BE49-F238E27FC236}">
                <a16:creationId xmlns:a16="http://schemas.microsoft.com/office/drawing/2014/main" id="{A251ABBF-1B7B-4D82-B8BD-4B2F22CDC3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6828" y="3074549"/>
            <a:ext cx="4843758" cy="3129613"/>
          </a:xfrm>
          <a:prstGeom prst="rect">
            <a:avLst/>
          </a:prstGeom>
        </p:spPr>
      </p:pic>
      <p:pic>
        <p:nvPicPr>
          <p:cNvPr id="10" name="Picture 9" descr="Qr code&#10;&#10;Description automatically generated">
            <a:extLst>
              <a:ext uri="{FF2B5EF4-FFF2-40B4-BE49-F238E27FC236}">
                <a16:creationId xmlns:a16="http://schemas.microsoft.com/office/drawing/2014/main" id="{6645B200-C3DA-4A25-9237-FE5EC412C80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01781" y="4157239"/>
            <a:ext cx="988438" cy="964232"/>
          </a:xfrm>
          <a:prstGeom prst="rect">
            <a:avLst/>
          </a:prstGeom>
        </p:spPr>
      </p:pic>
    </p:spTree>
    <p:extLst>
      <p:ext uri="{BB962C8B-B14F-4D97-AF65-F5344CB8AC3E}">
        <p14:creationId xmlns:p14="http://schemas.microsoft.com/office/powerpoint/2010/main" val="141108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1"/>
          </p:nvPr>
        </p:nvSpPr>
        <p:spPr>
          <a:xfrm>
            <a:off x="494147" y="580870"/>
            <a:ext cx="11054080" cy="346731"/>
          </a:xfrm>
          <a:prstGeom prst="rect">
            <a:avLst/>
          </a:prstGeom>
        </p:spPr>
        <p:txBody>
          <a:bodyPr lIns="91440" tIns="45720" rIns="91440" bIns="45720" anchor="t"/>
          <a:lstStyle/>
          <a:p>
            <a:r>
              <a:rPr lang="en-GB">
                <a:latin typeface="Century Gothic"/>
              </a:rPr>
              <a:t>Disinfection of Rescue Manikin</a:t>
            </a:r>
          </a:p>
        </p:txBody>
      </p:sp>
      <p:sp>
        <p:nvSpPr>
          <p:cNvPr id="4" name="Marcador de texto 3"/>
          <p:cNvSpPr>
            <a:spLocks noGrp="1"/>
          </p:cNvSpPr>
          <p:nvPr>
            <p:ph type="body" sz="quarter" idx="16"/>
          </p:nvPr>
        </p:nvSpPr>
        <p:spPr>
          <a:xfrm>
            <a:off x="4300173" y="1486772"/>
            <a:ext cx="7248054" cy="307245"/>
          </a:xfrm>
          <a:prstGeom prst="rect">
            <a:avLst/>
          </a:prstGeom>
        </p:spPr>
        <p:txBody>
          <a:bodyPr/>
          <a:lstStyle/>
          <a:p>
            <a:r>
              <a:rPr lang="en-GB" sz="1800" dirty="0">
                <a:solidFill>
                  <a:schemeClr val="bg1">
                    <a:lumMod val="50000"/>
                  </a:schemeClr>
                </a:solidFill>
              </a:rPr>
              <a:t>Disinfection prior to transfer between sites</a:t>
            </a:r>
          </a:p>
        </p:txBody>
      </p:sp>
      <p:sp>
        <p:nvSpPr>
          <p:cNvPr id="5" name="Marcador de texto 4"/>
          <p:cNvSpPr>
            <a:spLocks noGrp="1"/>
          </p:cNvSpPr>
          <p:nvPr>
            <p:ph type="body" sz="quarter" idx="17"/>
          </p:nvPr>
        </p:nvSpPr>
        <p:spPr>
          <a:xfrm>
            <a:off x="4300173" y="1958802"/>
            <a:ext cx="7234201" cy="343057"/>
          </a:xfrm>
          <a:prstGeom prst="rect">
            <a:avLst/>
          </a:prstGeom>
        </p:spPr>
        <p:txBody>
          <a:bodyPr lIns="91440" tIns="45720" rIns="91440" bIns="45720" anchor="t"/>
          <a:lstStyle/>
          <a:p>
            <a:r>
              <a:rPr lang="en-GB" sz="1800" dirty="0"/>
              <a:t>As with the movement of all equipment between sites/locations the equipment must have a movement request.</a:t>
            </a:r>
          </a:p>
          <a:p>
            <a:pPr marL="285750" indent="-285750">
              <a:buFont typeface="Wingdings" panose="05000000000000000000" pitchFamily="2" charset="2"/>
              <a:buChar char="Ø"/>
            </a:pPr>
            <a:r>
              <a:rPr lang="en-GB" sz="1800" dirty="0"/>
              <a:t>Movement request documents to be completed and submitted.</a:t>
            </a:r>
          </a:p>
          <a:p>
            <a:pPr marL="285750" indent="-285750">
              <a:buFont typeface="Wingdings" panose="05000000000000000000" pitchFamily="2" charset="2"/>
              <a:buChar char="Ø"/>
            </a:pPr>
            <a:r>
              <a:rPr lang="en-GB" sz="1800" dirty="0">
                <a:latin typeface="Century Gothic"/>
              </a:rPr>
              <a:t>To speed up the movement process you can contact the Fish Health </a:t>
            </a:r>
            <a:r>
              <a:rPr lang="en-GB" sz="1800">
                <a:latin typeface="Century Gothic"/>
              </a:rPr>
              <a:t>manager</a:t>
            </a:r>
            <a:r>
              <a:rPr lang="en-GB" sz="1800" dirty="0">
                <a:latin typeface="Century Gothic"/>
              </a:rPr>
              <a:t> who on confirmation of disinfection can authorise the movement of the equipment with immediate effect.</a:t>
            </a:r>
          </a:p>
          <a:p>
            <a:pPr marL="285750" indent="-285750">
              <a:buFont typeface="Wingdings" panose="05000000000000000000" pitchFamily="2" charset="2"/>
              <a:buChar char="Ø"/>
            </a:pPr>
            <a:endParaRPr lang="en-GB" dirty="0"/>
          </a:p>
        </p:txBody>
      </p:sp>
      <p:pic>
        <p:nvPicPr>
          <p:cNvPr id="1026" name="Picture 1" descr="image001">
            <a:extLst>
              <a:ext uri="{FF2B5EF4-FFF2-40B4-BE49-F238E27FC236}">
                <a16:creationId xmlns:a16="http://schemas.microsoft.com/office/drawing/2014/main" id="{EDC82554-EA46-42BA-9ADA-5FA081374765}"/>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50758" y="1929809"/>
            <a:ext cx="354499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73F5665B-9BA6-4A2C-BA00-9A238486BF97}"/>
              </a:ext>
            </a:extLst>
          </p:cNvPr>
          <p:cNvSpPr txBox="1"/>
          <p:nvPr/>
        </p:nvSpPr>
        <p:spPr>
          <a:xfrm>
            <a:off x="508000" y="4200877"/>
            <a:ext cx="11543587" cy="3139321"/>
          </a:xfrm>
          <a:prstGeom prst="rect">
            <a:avLst/>
          </a:prstGeom>
          <a:noFill/>
        </p:spPr>
        <p:txBody>
          <a:bodyPr wrap="square" lIns="91440" tIns="45720" rIns="91440" bIns="45720" rtlCol="0" anchor="t">
            <a:spAutoFit/>
          </a:bodyPr>
          <a:lstStyle/>
          <a:p>
            <a:r>
              <a:rPr lang="en-GB" b="1" dirty="0">
                <a:solidFill>
                  <a:schemeClr val="bg1">
                    <a:lumMod val="50000"/>
                  </a:schemeClr>
                </a:solidFill>
                <a:latin typeface="Century Gothic" panose="020B0502020202020204" pitchFamily="34" charset="0"/>
              </a:rPr>
              <a:t>Disinfection process</a:t>
            </a:r>
          </a:p>
          <a:p>
            <a:pPr marL="285750" indent="-285750">
              <a:buFont typeface="Wingdings" panose="05000000000000000000" pitchFamily="2" charset="2"/>
              <a:buChar char="Ø"/>
            </a:pPr>
            <a:r>
              <a:rPr lang="en-GB">
                <a:solidFill>
                  <a:schemeClr val="bg1">
                    <a:lumMod val="50000"/>
                  </a:schemeClr>
                </a:solidFill>
                <a:latin typeface="Century Gothic"/>
              </a:rPr>
              <a:t>Manikin weighs 45kg (dry weight) – two man lift for moving</a:t>
            </a:r>
          </a:p>
          <a:p>
            <a:pPr marL="285750" indent="-285750">
              <a:buFont typeface="Wingdings" panose="05000000000000000000" pitchFamily="2" charset="2"/>
              <a:buChar char="Ø"/>
            </a:pPr>
            <a:r>
              <a:rPr lang="en-GB" dirty="0">
                <a:solidFill>
                  <a:schemeClr val="bg1">
                    <a:lumMod val="50000"/>
                  </a:schemeClr>
                </a:solidFill>
                <a:latin typeface="Century Gothic" panose="020B0502020202020204" pitchFamily="34" charset="0"/>
              </a:rPr>
              <a:t>Rinse manikin with fresh water and remove any debris</a:t>
            </a:r>
          </a:p>
          <a:p>
            <a:pPr marL="285750" indent="-285750">
              <a:buFont typeface="Wingdings" panose="05000000000000000000" pitchFamily="2" charset="2"/>
              <a:buChar char="Ø"/>
            </a:pPr>
            <a:r>
              <a:rPr lang="en-GB" dirty="0">
                <a:solidFill>
                  <a:schemeClr val="bg1">
                    <a:lumMod val="50000"/>
                  </a:schemeClr>
                </a:solidFill>
                <a:latin typeface="Century Gothic" panose="020B0502020202020204" pitchFamily="34" charset="0"/>
              </a:rPr>
              <a:t>Clean/wash with Aqua Clean</a:t>
            </a:r>
          </a:p>
          <a:p>
            <a:pPr marL="285750" indent="-285750">
              <a:buFont typeface="Wingdings" panose="05000000000000000000" pitchFamily="2" charset="2"/>
              <a:buChar char="Ø"/>
            </a:pPr>
            <a:r>
              <a:rPr lang="en-GB" dirty="0">
                <a:solidFill>
                  <a:schemeClr val="bg1">
                    <a:lumMod val="50000"/>
                  </a:schemeClr>
                </a:solidFill>
                <a:latin typeface="Century Gothic" panose="020B0502020202020204" pitchFamily="34" charset="0"/>
              </a:rPr>
              <a:t>Disinfect with Virkon, this can be sprayed on – ensuring the entire surface is wetted with a min exposure 15 minutes</a:t>
            </a:r>
          </a:p>
          <a:p>
            <a:pPr marL="285750" indent="-285750">
              <a:buFont typeface="Wingdings" panose="05000000000000000000" pitchFamily="2" charset="2"/>
              <a:buChar char="Ø"/>
            </a:pPr>
            <a:r>
              <a:rPr lang="en-GB" dirty="0">
                <a:solidFill>
                  <a:schemeClr val="bg1">
                    <a:lumMod val="50000"/>
                  </a:schemeClr>
                </a:solidFill>
                <a:latin typeface="Century Gothic" panose="020B0502020202020204" pitchFamily="34" charset="0"/>
              </a:rPr>
              <a:t>On confirmation from your Fish Health manager the equipment can be transferred to the next site/location</a:t>
            </a:r>
          </a:p>
          <a:p>
            <a:pPr marL="285750" indent="-285750">
              <a:buFont typeface="Wingdings" panose="05000000000000000000" pitchFamily="2" charset="2"/>
              <a:buChar char="Ø"/>
            </a:pPr>
            <a:endParaRPr lang="en-GB" dirty="0">
              <a:solidFill>
                <a:schemeClr val="bg1">
                  <a:lumMod val="50000"/>
                </a:schemeClr>
              </a:solidFill>
            </a:endParaRPr>
          </a:p>
          <a:p>
            <a:endParaRPr lang="en-GB" dirty="0">
              <a:solidFill>
                <a:schemeClr val="bg1">
                  <a:lumMod val="50000"/>
                </a:schemeClr>
              </a:solidFill>
            </a:endParaRPr>
          </a:p>
          <a:p>
            <a:endParaRPr lang="en-GB" dirty="0"/>
          </a:p>
        </p:txBody>
      </p:sp>
    </p:spTree>
    <p:extLst>
      <p:ext uri="{BB962C8B-B14F-4D97-AF65-F5344CB8AC3E}">
        <p14:creationId xmlns:p14="http://schemas.microsoft.com/office/powerpoint/2010/main" val="2098928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20"/>
          </p:nvPr>
        </p:nvSpPr>
        <p:spPr>
          <a:xfrm>
            <a:off x="548340" y="2485216"/>
            <a:ext cx="6612747" cy="1934384"/>
          </a:xfrm>
        </p:spPr>
        <p:txBody>
          <a:bodyPr lIns="91440" tIns="45720" rIns="91440" bIns="45720" anchor="t"/>
          <a:lstStyle/>
          <a:p>
            <a:r>
              <a:rPr lang="en-GB">
                <a:solidFill>
                  <a:srgbClr val="382F2D"/>
                </a:solidFill>
                <a:latin typeface="Century Gothic"/>
              </a:rPr>
              <a:t>Thank you for your attention</a:t>
            </a:r>
            <a:endParaRPr lang="en-US"/>
          </a:p>
        </p:txBody>
      </p:sp>
    </p:spTree>
    <p:extLst>
      <p:ext uri="{BB962C8B-B14F-4D97-AF65-F5344CB8AC3E}">
        <p14:creationId xmlns:p14="http://schemas.microsoft.com/office/powerpoint/2010/main" val="773055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Mowi_PPT_template_newest" id="{AEDF530D-4EB7-493B-830F-2A297B8DD38D}" vid="{687B865D-6FEA-499C-974D-6804C844ED6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973CA94F526D84C8C173B263A1244AE" ma:contentTypeVersion="11" ma:contentTypeDescription="Create a new document." ma:contentTypeScope="" ma:versionID="950baa9e23178a1c5ba43b26932a5418">
  <xsd:schema xmlns:xsd="http://www.w3.org/2001/XMLSchema" xmlns:xs="http://www.w3.org/2001/XMLSchema" xmlns:p="http://schemas.microsoft.com/office/2006/metadata/properties" xmlns:ns2="abc11096-b5c6-47ae-9e96-b4c3071df0e8" xmlns:ns3="71873ab0-dc37-43c7-9acc-d9d00bf31a30" targetNamespace="http://schemas.microsoft.com/office/2006/metadata/properties" ma:root="true" ma:fieldsID="6e7c35b106e772f4d489fb796bd80219" ns2:_="" ns3:_="">
    <xsd:import namespace="abc11096-b5c6-47ae-9e96-b4c3071df0e8"/>
    <xsd:import namespace="71873ab0-dc37-43c7-9acc-d9d00bf31a3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c11096-b5c6-47ae-9e96-b4c3071df0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873ab0-dc37-43c7-9acc-d9d00bf31a3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27D207-841F-4285-8095-EA8B5873A32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D19AE75-1983-4CB8-9DA5-B5EF9031EB25}">
  <ds:schemaRefs>
    <ds:schemaRef ds:uri="http://schemas.microsoft.com/sharepoint/v3/contenttype/forms"/>
  </ds:schemaRefs>
</ds:datastoreItem>
</file>

<file path=customXml/itemProps3.xml><?xml version="1.0" encoding="utf-8"?>
<ds:datastoreItem xmlns:ds="http://schemas.openxmlformats.org/officeDocument/2006/customXml" ds:itemID="{D862A58A-4573-44C2-98E5-05559FF146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c11096-b5c6-47ae-9e96-b4c3071df0e8"/>
    <ds:schemaRef ds:uri="71873ab0-dc37-43c7-9acc-d9d00bf31a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7226</TotalTime>
  <Words>1323</Words>
  <Application>Microsoft Office PowerPoint</Application>
  <PresentationFormat>Widescreen</PresentationFormat>
  <Paragraphs>141</Paragraphs>
  <Slides>19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.AppleSystemUIFont</vt:lpstr>
      <vt:lpstr>Arial</vt:lpstr>
      <vt:lpstr>Calibri</vt:lpstr>
      <vt:lpstr>Century Gothic</vt:lpstr>
      <vt:lpstr>Lucida Grande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Medhus, Odd</dc:creator>
  <cp:lastModifiedBy>Rune Thomas Ødegård</cp:lastModifiedBy>
  <cp:revision>760</cp:revision>
  <dcterms:created xsi:type="dcterms:W3CDTF">2018-09-14T09:27:25Z</dcterms:created>
  <dcterms:modified xsi:type="dcterms:W3CDTF">2021-09-08T06:31:35Z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2016-05-18T00:00:00Z</vt:filetime>
  </property>
  <property fmtid="{D5CDD505-2E9C-101B-9397-08002B2CF9AE}" pid="3" name="Creator">
    <vt:lpwstr>Microsoft® PowerPoint® 2010</vt:lpwstr>
  </property>
  <property fmtid="{D5CDD505-2E9C-101B-9397-08002B2CF9AE}" pid="4" name="LastSaved">
    <vt:filetime>2018-09-14T00:00:00Z</vt:filetime>
  </property>
  <property fmtid="{D5CDD505-2E9C-101B-9397-08002B2CF9AE}" pid="5" name="ContentTypeId">
    <vt:lpwstr>0x0101002973CA94F526D84C8C173B263A1244AE</vt:lpwstr>
  </property>
</Properties>
</file>