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329" r:id="rId5"/>
    <p:sldId id="521" r:id="rId6"/>
    <p:sldId id="547" r:id="rId7"/>
    <p:sldId id="1026" r:id="rId8"/>
    <p:sldId id="1023" r:id="rId9"/>
    <p:sldId id="503" r:id="rId10"/>
    <p:sldId id="501" r:id="rId11"/>
    <p:sldId id="1021" r:id="rId12"/>
    <p:sldId id="1025" r:id="rId13"/>
    <p:sldId id="308" r:id="rId14"/>
  </p:sldIdLst>
  <p:sldSz cx="12192000" cy="6858000"/>
  <p:notesSz cx="9144000" cy="6858000"/>
  <p:custDataLst>
    <p:tags r:id="rId17"/>
  </p:custData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36" userDrawn="1">
          <p15:clr>
            <a:srgbClr val="A4A3A4"/>
          </p15:clr>
        </p15:guide>
        <p15:guide id="3" pos="384" userDrawn="1">
          <p15:clr>
            <a:srgbClr val="A4A3A4"/>
          </p15:clr>
        </p15:guide>
        <p15:guide id="4" orient="horz" pos="288" userDrawn="1">
          <p15:clr>
            <a:srgbClr val="A4A3A4"/>
          </p15:clr>
        </p15:guide>
        <p15:guide id="5" pos="7287" userDrawn="1">
          <p15:clr>
            <a:srgbClr val="A4A3A4"/>
          </p15:clr>
        </p15:guide>
        <p15:guide id="7" orient="horz" pos="4176" userDrawn="1">
          <p15:clr>
            <a:srgbClr val="A4A3A4"/>
          </p15:clr>
        </p15:guide>
        <p15:guide id="8" orient="horz" pos="663" userDrawn="1">
          <p15:clr>
            <a:srgbClr val="A4A3A4"/>
          </p15:clr>
        </p15:guide>
        <p15:guide id="9" orient="horz" pos="1200" userDrawn="1">
          <p15:clr>
            <a:srgbClr val="A4A3A4"/>
          </p15:clr>
        </p15:guide>
        <p15:guide id="10" pos="5133" userDrawn="1">
          <p15:clr>
            <a:srgbClr val="A4A3A4"/>
          </p15:clr>
        </p15:guide>
        <p15:guide id="11" pos="2525" userDrawn="1">
          <p15:clr>
            <a:srgbClr val="A4A3A4"/>
          </p15:clr>
        </p15:guide>
        <p15:guide id="12" pos="2751" userDrawn="1">
          <p15:clr>
            <a:srgbClr val="A4A3A4"/>
          </p15:clr>
        </p15:guide>
        <p15:guide id="13" pos="4906" userDrawn="1">
          <p15:clr>
            <a:srgbClr val="A4A3A4"/>
          </p15:clr>
        </p15:guide>
        <p15:guide id="14" pos="3840" userDrawn="1">
          <p15:clr>
            <a:srgbClr val="A4A3A4"/>
          </p15:clr>
        </p15:guide>
        <p15:guide id="15" orient="horz" pos="867" userDrawn="1">
          <p15:clr>
            <a:srgbClr val="A4A3A4"/>
          </p15:clr>
        </p15:guide>
        <p15:guide id="16" orient="horz" pos="1003" userDrawn="1">
          <p15:clr>
            <a:srgbClr val="A4A3A4"/>
          </p15:clr>
        </p15:guide>
        <p15:guide id="17" orient="horz" pos="326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8A79"/>
    <a:srgbClr val="BBBBBB"/>
    <a:srgbClr val="425563"/>
    <a:srgbClr val="382F2D"/>
    <a:srgbClr val="2C2A29"/>
    <a:srgbClr val="FF6F4C"/>
    <a:srgbClr val="EDEFEE"/>
    <a:srgbClr val="BBBCBC"/>
    <a:srgbClr val="372E2C"/>
    <a:srgbClr val="F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70" autoAdjust="0"/>
    <p:restoredTop sz="94674"/>
  </p:normalViewPr>
  <p:slideViewPr>
    <p:cSldViewPr snapToGrid="0">
      <p:cViewPr varScale="1">
        <p:scale>
          <a:sx n="62" d="100"/>
          <a:sy n="62" d="100"/>
        </p:scale>
        <p:origin x="672" y="52"/>
      </p:cViewPr>
      <p:guideLst>
        <p:guide orient="horz" pos="3936"/>
        <p:guide pos="384"/>
        <p:guide orient="horz" pos="288"/>
        <p:guide pos="7287"/>
        <p:guide orient="horz" pos="4176"/>
        <p:guide orient="horz" pos="663"/>
        <p:guide orient="horz" pos="1200"/>
        <p:guide pos="5133"/>
        <p:guide pos="2525"/>
        <p:guide pos="2751"/>
        <p:guide pos="4906"/>
        <p:guide pos="3840"/>
        <p:guide orient="horz" pos="867"/>
        <p:guide orient="horz" pos="1003"/>
        <p:guide orient="horz" pos="3264"/>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67" d="100"/>
          <a:sy n="67" d="100"/>
        </p:scale>
        <p:origin x="1868"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s-ES_tradnl"/>
          </a:p>
        </p:txBody>
      </p:sp>
      <p:sp>
        <p:nvSpPr>
          <p:cNvPr id="4" name="Marcador de pie de página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EB66794A-FC88-6849-9967-E36B9CAF684F}" type="slidenum">
              <a:rPr lang="es-ES_tradnl" smtClean="0"/>
              <a:t>‹#›</a:t>
            </a:fld>
            <a:endParaRPr lang="es-ES_tradnl"/>
          </a:p>
        </p:txBody>
      </p:sp>
    </p:spTree>
    <p:extLst>
      <p:ext uri="{BB962C8B-B14F-4D97-AF65-F5344CB8AC3E}">
        <p14:creationId xmlns:p14="http://schemas.microsoft.com/office/powerpoint/2010/main" val="2398357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6EE059F4-790A-3F48-B8B4-3CC36ADB0703}" type="datetimeFigureOut">
              <a:rPr lang="es-ES_tradnl" smtClean="0"/>
              <a:t>19/05/2021</a:t>
            </a:fld>
            <a:endParaRPr lang="es-ES_tradnl"/>
          </a:p>
        </p:txBody>
      </p:sp>
      <p:sp>
        <p:nvSpPr>
          <p:cNvPr id="5" name="Marcador de nota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EFBB480-D155-DE4A-9309-2F8424D0DA8C}" type="slidenum">
              <a:rPr lang="es-ES_tradnl" smtClean="0"/>
              <a:t>‹#›</a:t>
            </a:fld>
            <a:endParaRPr lang="es-ES_tradnl"/>
          </a:p>
        </p:txBody>
      </p:sp>
      <p:sp>
        <p:nvSpPr>
          <p:cNvPr id="8" name="Slide Image Placeholder 7">
            <a:extLst>
              <a:ext uri="{FF2B5EF4-FFF2-40B4-BE49-F238E27FC236}">
                <a16:creationId xmlns:a16="http://schemas.microsoft.com/office/drawing/2014/main" id="{05326048-A445-4903-8E8B-4900B092E246}"/>
              </a:ext>
            </a:extLst>
          </p:cNvPr>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Tree>
    <p:extLst>
      <p:ext uri="{BB962C8B-B14F-4D97-AF65-F5344CB8AC3E}">
        <p14:creationId xmlns:p14="http://schemas.microsoft.com/office/powerpoint/2010/main" val="146200816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p:txBody>
          <a:bodyPr/>
          <a:lstStyle/>
          <a:p>
            <a:r>
              <a:rPr lang="en-GB" sz="1200" dirty="0">
                <a:solidFill>
                  <a:schemeClr val="tx1"/>
                </a:solidFill>
              </a:rPr>
              <a:t>We are organized into three Business Areas:</a:t>
            </a:r>
          </a:p>
          <a:p>
            <a:endParaRPr lang="en-GB" sz="1200" dirty="0">
              <a:solidFill>
                <a:schemeClr val="tx1"/>
              </a:solidFill>
            </a:endParaRPr>
          </a:p>
          <a:p>
            <a:r>
              <a:rPr lang="en-GB" sz="1200" dirty="0">
                <a:solidFill>
                  <a:schemeClr val="tx1"/>
                </a:solidFill>
              </a:rPr>
              <a:t>Feed: </a:t>
            </a:r>
          </a:p>
          <a:p>
            <a:r>
              <a:rPr lang="en-GB" sz="1200" dirty="0">
                <a:solidFill>
                  <a:schemeClr val="tx1"/>
                </a:solidFill>
              </a:rPr>
              <a:t>	Feed plant, located in Norway. </a:t>
            </a:r>
          </a:p>
          <a:p>
            <a:r>
              <a:rPr lang="en-GB" sz="1200" dirty="0">
                <a:solidFill>
                  <a:schemeClr val="tx1"/>
                </a:solidFill>
              </a:rPr>
              <a:t>	A new feed plant will be opened in 		Scotland, in 2018.</a:t>
            </a:r>
          </a:p>
          <a:p>
            <a:endParaRPr lang="en-GB" sz="1200" dirty="0">
              <a:solidFill>
                <a:schemeClr val="tx1"/>
              </a:solidFill>
            </a:endParaRPr>
          </a:p>
          <a:p>
            <a:r>
              <a:rPr lang="en-GB" sz="1200" dirty="0">
                <a:solidFill>
                  <a:schemeClr val="tx1"/>
                </a:solidFill>
              </a:rPr>
              <a:t>Farming: </a:t>
            </a:r>
          </a:p>
          <a:p>
            <a:r>
              <a:rPr lang="en-GB" sz="1200" dirty="0">
                <a:solidFill>
                  <a:schemeClr val="tx1"/>
                </a:solidFill>
              </a:rPr>
              <a:t>	Farming operations, some primary 	processing and filleting activities, in 	Norway, Scotland, Canada, Chile, 	Ireland and the Faroe Islands.</a:t>
            </a:r>
          </a:p>
          <a:p>
            <a:endParaRPr lang="en-GB" sz="1200" dirty="0">
              <a:solidFill>
                <a:schemeClr val="tx1"/>
              </a:solidFill>
            </a:endParaRPr>
          </a:p>
          <a:p>
            <a:r>
              <a:rPr lang="en-GB" sz="1200" dirty="0">
                <a:solidFill>
                  <a:schemeClr val="tx1"/>
                </a:solidFill>
              </a:rPr>
              <a:t>Sales and Marketing: </a:t>
            </a:r>
          </a:p>
          <a:p>
            <a:r>
              <a:rPr lang="en-GB" sz="1200" dirty="0">
                <a:solidFill>
                  <a:schemeClr val="tx1"/>
                </a:solidFill>
              </a:rPr>
              <a:t>	Secondary processing and value 	added operations in Europe, US and Asia, 	and sales, logistics and delivery of our 	products obtained from our farming 	operations.</a:t>
            </a:r>
          </a:p>
          <a:p>
            <a:endParaRPr lang="en-GB" dirty="0"/>
          </a:p>
        </p:txBody>
      </p:sp>
      <p:sp>
        <p:nvSpPr>
          <p:cNvPr id="4" name="Slide Number Placeholder 3"/>
          <p:cNvSpPr>
            <a:spLocks noGrp="1"/>
          </p:cNvSpPr>
          <p:nvPr>
            <p:ph type="sldNum" sz="quarter" idx="5"/>
          </p:nvPr>
        </p:nvSpPr>
        <p:spPr/>
        <p:txBody>
          <a:bodyPr/>
          <a:lstStyle/>
          <a:p>
            <a:fld id="{5589D8CE-9975-354E-9CF5-CB7DF6BDCEEC}" type="slidenum">
              <a:rPr lang="en-US" smtClean="0"/>
              <a:t>3</a:t>
            </a:fld>
            <a:endParaRPr lang="en-US"/>
          </a:p>
        </p:txBody>
      </p:sp>
    </p:spTree>
    <p:extLst>
      <p:ext uri="{BB962C8B-B14F-4D97-AF65-F5344CB8AC3E}">
        <p14:creationId xmlns:p14="http://schemas.microsoft.com/office/powerpoint/2010/main" val="3064861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2514600" y="857250"/>
            <a:ext cx="4114800" cy="2314575"/>
          </a:xfrm>
          <a:prstGeom prst="rect">
            <a:avLst/>
          </a:prstGeom>
          <a:ln/>
        </p:spPr>
      </p:sp>
      <p:sp>
        <p:nvSpPr>
          <p:cNvPr id="74756" name="Rectangle 3"/>
          <p:cNvSpPr>
            <a:spLocks noGrp="1" noChangeArrowheads="1"/>
          </p:cNvSpPr>
          <p:nvPr>
            <p:ph type="body" idx="1"/>
          </p:nvPr>
        </p:nvSpPr>
        <p:spPr>
          <a:noFill/>
        </p:spPr>
        <p:txBody>
          <a:bodyPr/>
          <a:lstStyle/>
          <a:p>
            <a:pPr eaLnBrk="1" hangingPunct="1"/>
            <a:r>
              <a:rPr lang="nb-NO" altLang="nb-NO">
                <a:latin typeface="Arial" panose="020B0604020202020204" pitchFamily="34" charset="0"/>
                <a:ea typeface="ＭＳ Ｐゴシック" panose="020B0600070205080204" pitchFamily="34" charset="-128"/>
              </a:rPr>
              <a:t>The GM-products that previously was not approved where 0,5% limit applied have now been approved by EU.</a:t>
            </a:r>
          </a:p>
        </p:txBody>
      </p:sp>
    </p:spTree>
    <p:extLst>
      <p:ext uri="{BB962C8B-B14F-4D97-AF65-F5344CB8AC3E}">
        <p14:creationId xmlns:p14="http://schemas.microsoft.com/office/powerpoint/2010/main" val="939762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tif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out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6" name="Imagen 5"/>
          <p:cNvPicPr>
            <a:picLocks noChangeAspect="1"/>
          </p:cNvPicPr>
          <p:nvPr userDrawn="1"/>
        </p:nvPicPr>
        <p:blipFill>
          <a:blip r:embed="rId3"/>
          <a:stretch>
            <a:fillRect/>
          </a:stretch>
        </p:blipFill>
        <p:spPr>
          <a:xfrm>
            <a:off x="609600" y="1066801"/>
            <a:ext cx="2269914" cy="521275"/>
          </a:xfrm>
          <a:prstGeom prst="rect">
            <a:avLst/>
          </a:prstGeom>
        </p:spPr>
      </p:pic>
      <p:sp>
        <p:nvSpPr>
          <p:cNvPr id="11"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0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4742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out photo + Subtitle">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6" name="Imagen 5"/>
          <p:cNvPicPr>
            <a:picLocks noChangeAspect="1"/>
          </p:cNvPicPr>
          <p:nvPr userDrawn="1"/>
        </p:nvPicPr>
        <p:blipFill>
          <a:blip r:embed="rId3"/>
          <a:stretch>
            <a:fillRect/>
          </a:stretch>
        </p:blipFill>
        <p:spPr>
          <a:xfrm>
            <a:off x="609600" y="1066801"/>
            <a:ext cx="2269914" cy="521275"/>
          </a:xfrm>
          <a:prstGeom prst="rect">
            <a:avLst/>
          </a:prstGeom>
        </p:spPr>
      </p:pic>
      <p:sp>
        <p:nvSpPr>
          <p:cNvPr id="7"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0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873458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ith photo">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cstate="print">
            <a:extLst>
              <a:ext uri="{28A0092B-C50C-407E-A947-70E740481C1C}">
                <a14:useLocalDpi xmlns:a14="http://schemas.microsoft.com/office/drawing/2010/main" val="0"/>
              </a:ext>
            </a:extLst>
          </a:blip>
          <a:srcRect l="25474" t="7093" r="40168" b="13121"/>
          <a:stretch/>
        </p:blipFill>
        <p:spPr>
          <a:xfrm>
            <a:off x="7762240" y="0"/>
            <a:ext cx="4429760" cy="6858000"/>
          </a:xfrm>
          <a:prstGeom prst="rect">
            <a:avLst/>
          </a:prstGeom>
        </p:spPr>
      </p:pic>
      <p:pic>
        <p:nvPicPr>
          <p:cNvPr id="5" name="Imagen 4"/>
          <p:cNvPicPr>
            <a:picLocks noChangeAspect="1"/>
          </p:cNvPicPr>
          <p:nvPr userDrawn="1"/>
        </p:nvPicPr>
        <p:blipFill>
          <a:blip r:embed="rId3"/>
          <a:stretch>
            <a:fillRect/>
          </a:stretch>
        </p:blipFill>
        <p:spPr>
          <a:xfrm>
            <a:off x="10700983" y="6413604"/>
            <a:ext cx="881417" cy="202413"/>
          </a:xfrm>
          <a:prstGeom prst="rect">
            <a:avLst/>
          </a:prstGeom>
        </p:spPr>
      </p:pic>
      <p:sp>
        <p:nvSpPr>
          <p:cNvPr id="6" name="Rectángulo 5"/>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p:cNvPicPr>
            <a:picLocks noChangeAspect="1"/>
          </p:cNvPicPr>
          <p:nvPr userDrawn="1"/>
        </p:nvPicPr>
        <p:blipFill>
          <a:blip r:embed="rId4"/>
          <a:stretch>
            <a:fillRect/>
          </a:stretch>
        </p:blipFill>
        <p:spPr>
          <a:xfrm>
            <a:off x="609600" y="1066801"/>
            <a:ext cx="2269914" cy="521275"/>
          </a:xfrm>
          <a:prstGeom prst="rect">
            <a:avLst/>
          </a:prstGeom>
        </p:spPr>
      </p:pic>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0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11958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ith photo Cover without photo + Subtitle">
    <p:spTree>
      <p:nvGrpSpPr>
        <p:cNvPr id="1" name=""/>
        <p:cNvGrpSpPr/>
        <p:nvPr/>
      </p:nvGrpSpPr>
      <p:grpSpPr>
        <a:xfrm>
          <a:off x="0" y="0"/>
          <a:ext cx="0" cy="0"/>
          <a:chOff x="0" y="0"/>
          <a:chExt cx="0" cy="0"/>
        </a:xfrm>
      </p:grpSpPr>
      <p:pic>
        <p:nvPicPr>
          <p:cNvPr id="19" name="Imagen 18"/>
          <p:cNvPicPr>
            <a:picLocks noChangeAspect="1"/>
          </p:cNvPicPr>
          <p:nvPr userDrawn="1"/>
        </p:nvPicPr>
        <p:blipFill rotWithShape="1">
          <a:blip r:embed="rId2" cstate="print">
            <a:extLst>
              <a:ext uri="{28A0092B-C50C-407E-A947-70E740481C1C}">
                <a14:useLocalDpi xmlns:a14="http://schemas.microsoft.com/office/drawing/2010/main" val="0"/>
              </a:ext>
            </a:extLst>
          </a:blip>
          <a:srcRect l="48047" t="12451" r="11568"/>
          <a:stretch/>
        </p:blipFill>
        <p:spPr>
          <a:xfrm>
            <a:off x="7721601" y="0"/>
            <a:ext cx="4470400" cy="6858000"/>
          </a:xfrm>
          <a:prstGeom prst="rect">
            <a:avLst/>
          </a:prstGeom>
        </p:spPr>
      </p:pic>
      <p:pic>
        <p:nvPicPr>
          <p:cNvPr id="14" name="Imagen 13"/>
          <p:cNvPicPr>
            <a:picLocks noChangeAspect="1"/>
          </p:cNvPicPr>
          <p:nvPr userDrawn="1"/>
        </p:nvPicPr>
        <p:blipFill>
          <a:blip r:embed="rId3"/>
          <a:stretch>
            <a:fillRect/>
          </a:stretch>
        </p:blipFill>
        <p:spPr>
          <a:xfrm>
            <a:off x="10700983" y="6413604"/>
            <a:ext cx="881417" cy="202413"/>
          </a:xfrm>
          <a:prstGeom prst="rect">
            <a:avLst/>
          </a:prstGeom>
        </p:spPr>
      </p:pic>
      <p:sp>
        <p:nvSpPr>
          <p:cNvPr id="15" name="Rectángulo 14"/>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17" name="Imagen 16"/>
          <p:cNvPicPr>
            <a:picLocks noChangeAspect="1"/>
          </p:cNvPicPr>
          <p:nvPr userDrawn="1"/>
        </p:nvPicPr>
        <p:blipFill>
          <a:blip r:embed="rId4"/>
          <a:stretch>
            <a:fillRect/>
          </a:stretch>
        </p:blipFill>
        <p:spPr>
          <a:xfrm>
            <a:off x="609600" y="1066801"/>
            <a:ext cx="2269914" cy="521275"/>
          </a:xfrm>
          <a:prstGeom prst="rect">
            <a:avLst/>
          </a:prstGeom>
        </p:spPr>
      </p:pic>
      <p:sp>
        <p:nvSpPr>
          <p:cNvPr id="8"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0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9048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Intern Presentation 01">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58235" y="2527759"/>
            <a:ext cx="4497096" cy="1030869"/>
          </a:xfrm>
          <a:prstGeom prst="rect">
            <a:avLst/>
          </a:prstGeom>
        </p:spPr>
      </p:pic>
      <p:sp>
        <p:nvSpPr>
          <p:cNvPr id="10"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4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13" name="Marcador de texto 23"/>
          <p:cNvSpPr>
            <a:spLocks noGrp="1"/>
          </p:cNvSpPr>
          <p:nvPr>
            <p:ph type="body" sz="quarter" idx="22" hasCustomPrompt="1"/>
          </p:nvPr>
        </p:nvSpPr>
        <p:spPr>
          <a:xfrm>
            <a:off x="3139141" y="4669616"/>
            <a:ext cx="5835526" cy="410384"/>
          </a:xfrm>
          <a:prstGeom prst="rect">
            <a:avLst/>
          </a:prstGeom>
        </p:spPr>
        <p:txBody>
          <a:bodyPr/>
          <a:lstStyle>
            <a:lvl1pPr algn="ctr">
              <a:defRPr lang="es-ES_tradnl" sz="16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5571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Intern Presentation 02">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382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58235" y="2527759"/>
            <a:ext cx="4497096" cy="1030869"/>
          </a:xfrm>
          <a:prstGeom prst="rect">
            <a:avLst/>
          </a:prstGeom>
        </p:spPr>
      </p:pic>
      <p:sp>
        <p:nvSpPr>
          <p:cNvPr id="6"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4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8" name="Marcador de texto 23"/>
          <p:cNvSpPr>
            <a:spLocks noGrp="1"/>
          </p:cNvSpPr>
          <p:nvPr>
            <p:ph type="body" sz="quarter" idx="22" hasCustomPrompt="1"/>
          </p:nvPr>
        </p:nvSpPr>
        <p:spPr>
          <a:xfrm>
            <a:off x="3139141" y="4669616"/>
            <a:ext cx="5835526" cy="410384"/>
          </a:xfrm>
          <a:prstGeom prst="rect">
            <a:avLst/>
          </a:prstGeom>
        </p:spPr>
        <p:txBody>
          <a:bodyPr/>
          <a:lstStyle>
            <a:lvl1pPr algn="ctr">
              <a:defRPr lang="es-ES_tradnl" sz="16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6497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ex 01">
    <p:spTree>
      <p:nvGrpSpPr>
        <p:cNvPr id="1" name=""/>
        <p:cNvGrpSpPr/>
        <p:nvPr/>
      </p:nvGrpSpPr>
      <p:grpSpPr>
        <a:xfrm>
          <a:off x="0" y="0"/>
          <a:ext cx="0" cy="0"/>
          <a:chOff x="0" y="0"/>
          <a:chExt cx="0" cy="0"/>
        </a:xfrm>
      </p:grpSpPr>
      <p:sp>
        <p:nvSpPr>
          <p:cNvPr id="3" name="Rectángulo 2"/>
          <p:cNvSpPr/>
          <p:nvPr userDrawn="1"/>
        </p:nvSpPr>
        <p:spPr>
          <a:xfrm>
            <a:off x="8153400" y="0"/>
            <a:ext cx="4043362" cy="69342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5" name="Conector recto 4"/>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6" name="Rectángulo 5"/>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8"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2"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spTree>
    <p:extLst>
      <p:ext uri="{BB962C8B-B14F-4D97-AF65-F5344CB8AC3E}">
        <p14:creationId xmlns:p14="http://schemas.microsoft.com/office/powerpoint/2010/main" val="14933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ex 02 + photo">
    <p:spTree>
      <p:nvGrpSpPr>
        <p:cNvPr id="1" name=""/>
        <p:cNvGrpSpPr/>
        <p:nvPr/>
      </p:nvGrpSpPr>
      <p:grpSpPr>
        <a:xfrm>
          <a:off x="0" y="0"/>
          <a:ext cx="0" cy="0"/>
          <a:chOff x="0" y="0"/>
          <a:chExt cx="0" cy="0"/>
        </a:xfrm>
      </p:grpSpPr>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5" name="Conector recto 4"/>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6" name="Rectángulo 5"/>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7"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pic>
        <p:nvPicPr>
          <p:cNvPr id="11" name="Imagen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1415"/>
          <a:stretch/>
        </p:blipFill>
        <p:spPr>
          <a:xfrm>
            <a:off x="8149526" y="0"/>
            <a:ext cx="4042474" cy="6858000"/>
          </a:xfrm>
          <a:prstGeom prst="rect">
            <a:avLst/>
          </a:prstGeom>
        </p:spPr>
      </p:pic>
      <p:sp>
        <p:nvSpPr>
          <p:cNvPr id="12"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3"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spTree>
    <p:extLst>
      <p:ext uri="{BB962C8B-B14F-4D97-AF65-F5344CB8AC3E}">
        <p14:creationId xmlns:p14="http://schemas.microsoft.com/office/powerpoint/2010/main" val="1387495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ex 03 + photo">
    <p:spTree>
      <p:nvGrpSpPr>
        <p:cNvPr id="1" name=""/>
        <p:cNvGrpSpPr/>
        <p:nvPr/>
      </p:nvGrpSpPr>
      <p:grpSpPr>
        <a:xfrm>
          <a:off x="0" y="0"/>
          <a:ext cx="0" cy="0"/>
          <a:chOff x="0" y="0"/>
          <a:chExt cx="0" cy="0"/>
        </a:xfrm>
      </p:grpSpPr>
      <p:pic>
        <p:nvPicPr>
          <p:cNvPr id="11" name="Imagen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3333" r="7687"/>
          <a:stretch/>
        </p:blipFill>
        <p:spPr>
          <a:xfrm>
            <a:off x="-1" y="0"/>
            <a:ext cx="4068147" cy="6858000"/>
          </a:xfrm>
          <a:prstGeom prst="rect">
            <a:avLst/>
          </a:prstGeom>
        </p:spPr>
      </p:pic>
      <p:sp>
        <p:nvSpPr>
          <p:cNvPr id="4" name="Rectángulo 3"/>
          <p:cNvSpPr/>
          <p:nvPr userDrawn="1"/>
        </p:nvSpPr>
        <p:spPr>
          <a:xfrm>
            <a:off x="4047173" y="0"/>
            <a:ext cx="8144827"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0" name="Rectángulo 9"/>
          <p:cNvSpPr/>
          <p:nvPr userDrawn="1"/>
        </p:nvSpPr>
        <p:spPr>
          <a:xfrm>
            <a:off x="4272916" y="560458"/>
            <a:ext cx="5500688" cy="707886"/>
          </a:xfrm>
          <a:prstGeom prst="rect">
            <a:avLst/>
          </a:prstGeom>
        </p:spPr>
        <p:txBody>
          <a:bodyPr wrap="square">
            <a:spAutoFit/>
          </a:bodyPr>
          <a:lstStyle/>
          <a:p>
            <a:pPr>
              <a:lnSpc>
                <a:spcPct val="200000"/>
              </a:lnSpc>
            </a:pPr>
            <a:r>
              <a:rPr lang="es-ES" sz="2000" b="1">
                <a:solidFill>
                  <a:schemeClr val="bg1"/>
                </a:solidFill>
                <a:latin typeface="Century Gothic"/>
                <a:cs typeface="Century Gothic"/>
              </a:rPr>
              <a:t>Index</a:t>
            </a:r>
            <a:endParaRPr lang="en-US" sz="2000" b="1" dirty="0">
              <a:solidFill>
                <a:schemeClr val="bg1"/>
              </a:solidFill>
              <a:latin typeface="Century Gothic"/>
              <a:cs typeface="Century Gothic"/>
            </a:endParaRPr>
          </a:p>
        </p:txBody>
      </p:sp>
      <p:sp>
        <p:nvSpPr>
          <p:cNvPr id="9" name="Marcador de texto 23"/>
          <p:cNvSpPr>
            <a:spLocks noGrp="1"/>
          </p:cNvSpPr>
          <p:nvPr>
            <p:ph type="body" sz="quarter" idx="20" hasCustomPrompt="1"/>
          </p:nvPr>
        </p:nvSpPr>
        <p:spPr>
          <a:xfrm>
            <a:off x="4273673" y="1638549"/>
            <a:ext cx="6648327"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endParaRPr lang="es-ES" dirty="0"/>
          </a:p>
          <a:p>
            <a:pPr lvl="0"/>
            <a:endParaRPr lang="es-ES" dirty="0"/>
          </a:p>
        </p:txBody>
      </p:sp>
      <p:sp>
        <p:nvSpPr>
          <p:cNvPr id="12" name="Marcador de texto 23"/>
          <p:cNvSpPr>
            <a:spLocks noGrp="1"/>
          </p:cNvSpPr>
          <p:nvPr>
            <p:ph type="body" sz="quarter" idx="21" hasCustomPrompt="1"/>
          </p:nvPr>
        </p:nvSpPr>
        <p:spPr>
          <a:xfrm>
            <a:off x="110300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a:t>
            </a:r>
          </a:p>
        </p:txBody>
      </p:sp>
    </p:spTree>
    <p:extLst>
      <p:ext uri="{BB962C8B-B14F-4D97-AF65-F5344CB8AC3E}">
        <p14:creationId xmlns:p14="http://schemas.microsoft.com/office/powerpoint/2010/main" val="203775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01">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8" name="Marcador de texto 23"/>
          <p:cNvSpPr>
            <a:spLocks noGrp="1"/>
          </p:cNvSpPr>
          <p:nvPr>
            <p:ph type="body" sz="quarter" idx="11" hasCustomPrompt="1"/>
          </p:nvPr>
        </p:nvSpPr>
        <p:spPr>
          <a:xfrm>
            <a:off x="538996" y="2660006"/>
            <a:ext cx="5675824" cy="829953"/>
          </a:xfrm>
          <a:prstGeom prst="rect">
            <a:avLst/>
          </a:prstGeom>
        </p:spPr>
        <p:txBody>
          <a:bodyPr/>
          <a:lstStyle>
            <a:lvl1pPr>
              <a:defRPr lang="es-ES_tradnl" sz="60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Tree>
    <p:extLst>
      <p:ext uri="{BB962C8B-B14F-4D97-AF65-F5344CB8AC3E}">
        <p14:creationId xmlns:p14="http://schemas.microsoft.com/office/powerpoint/2010/main" val="1316118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02 + Subtitle">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7" name="Marcador de texto 23"/>
          <p:cNvSpPr>
            <a:spLocks noGrp="1"/>
          </p:cNvSpPr>
          <p:nvPr>
            <p:ph type="body" sz="quarter" idx="11" hasCustomPrompt="1"/>
          </p:nvPr>
        </p:nvSpPr>
        <p:spPr>
          <a:xfrm>
            <a:off x="538996" y="2660006"/>
            <a:ext cx="5675824" cy="829953"/>
          </a:xfrm>
          <a:prstGeom prst="rect">
            <a:avLst/>
          </a:prstGeom>
        </p:spPr>
        <p:txBody>
          <a:bodyPr/>
          <a:lstStyle>
            <a:lvl1pPr>
              <a:defRPr lang="es-ES_tradnl" sz="60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
        <p:nvSpPr>
          <p:cNvPr id="8" name="Marcador de texto 23"/>
          <p:cNvSpPr>
            <a:spLocks noGrp="1"/>
          </p:cNvSpPr>
          <p:nvPr>
            <p:ph type="body" sz="quarter" idx="14" hasCustomPrompt="1"/>
          </p:nvPr>
        </p:nvSpPr>
        <p:spPr>
          <a:xfrm>
            <a:off x="538996" y="3732676"/>
            <a:ext cx="5644827" cy="560355"/>
          </a:xfrm>
          <a:prstGeom prst="rect">
            <a:avLst/>
          </a:prstGeom>
        </p:spPr>
        <p:txBody>
          <a:bodyPr/>
          <a:lstStyle>
            <a:lvl1pPr>
              <a:defRPr lang="es-ES_tradnl" sz="1800" kern="1200" dirty="0" smtClean="0">
                <a:solidFill>
                  <a:srgbClr val="FFFFFF"/>
                </a:solidFill>
                <a:latin typeface="Century Gothic" charset="0"/>
                <a:ea typeface="Century Gothic" charset="0"/>
                <a:cs typeface="Century Gothic" charset="0"/>
              </a:defRPr>
            </a:lvl1pPr>
          </a:lstStyle>
          <a:p>
            <a:r>
              <a:rPr lang="es-ES_tradnl" dirty="0" err="1">
                <a:solidFill>
                  <a:srgbClr val="FFFFFF"/>
                </a:solidFill>
                <a:latin typeface="Century Gothic" charset="0"/>
                <a:ea typeface="Century Gothic" charset="0"/>
                <a:cs typeface="Century Gothic" charset="0"/>
              </a:rPr>
              <a:t>Put</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here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your</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subtitle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a:t>
            </a:r>
            <a:r>
              <a:rPr lang="es-ES_tradnl" baseline="0" dirty="0">
                <a:solidFill>
                  <a:srgbClr val="FFFFFF"/>
                </a:solidFill>
                <a:latin typeface="Century Gothic" charset="0"/>
                <a:ea typeface="Century Gothic" charset="0"/>
                <a:cs typeface="Century Gothic" charset="0"/>
              </a:rPr>
              <a:t> can </a:t>
            </a:r>
            <a:r>
              <a:rPr lang="es-ES_tradnl" baseline="0" dirty="0" err="1">
                <a:solidFill>
                  <a:srgbClr val="FFFFFF"/>
                </a:solidFill>
                <a:latin typeface="Century Gothic" charset="0"/>
                <a:ea typeface="Century Gothic" charset="0"/>
                <a:cs typeface="Century Gothic" charset="0"/>
              </a:rPr>
              <a:t>fill</a:t>
            </a:r>
            <a:r>
              <a:rPr lang="es-ES_tradnl" baseline="0" dirty="0">
                <a:solidFill>
                  <a:srgbClr val="FFFFFF"/>
                </a:solidFill>
                <a:latin typeface="Century Gothic" charset="0"/>
                <a:ea typeface="Century Gothic" charset="0"/>
                <a:cs typeface="Century Gothic" charset="0"/>
              </a:rPr>
              <a:t> up </a:t>
            </a:r>
            <a:r>
              <a:rPr lang="es-ES_tradnl" baseline="0" dirty="0" err="1">
                <a:solidFill>
                  <a:srgbClr val="FFFFFF"/>
                </a:solidFill>
                <a:latin typeface="Century Gothic" charset="0"/>
                <a:ea typeface="Century Gothic" charset="0"/>
                <a:cs typeface="Century Gothic" charset="0"/>
              </a:rPr>
              <a:t>two</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lines</a:t>
            </a:r>
            <a:r>
              <a:rPr lang="es-ES_tradnl" baseline="0" dirty="0">
                <a:solidFill>
                  <a:srgbClr val="FFFFFF"/>
                </a:solidFill>
                <a:latin typeface="Century Gothic" charset="0"/>
                <a:ea typeface="Century Gothic" charset="0"/>
                <a:cs typeface="Century Gothic" charset="0"/>
              </a:rPr>
              <a:t> in </a:t>
            </a:r>
            <a:r>
              <a:rPr lang="es-ES_tradnl" baseline="0" dirty="0" err="1">
                <a:solidFill>
                  <a:srgbClr val="FFFFFF"/>
                </a:solidFill>
                <a:latin typeface="Century Gothic" charset="0"/>
                <a:ea typeface="Century Gothic" charset="0"/>
                <a:cs typeface="Century Gothic" charset="0"/>
              </a:rPr>
              <a:t>this</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text</a:t>
            </a:r>
            <a:r>
              <a:rPr lang="es-ES_tradnl" baseline="0" dirty="0">
                <a:solidFill>
                  <a:srgbClr val="FFFFFF"/>
                </a:solidFill>
                <a:latin typeface="Century Gothic" charset="0"/>
                <a:ea typeface="Century Gothic" charset="0"/>
                <a:cs typeface="Century Gothic" charset="0"/>
              </a:rPr>
              <a:t> block</a:t>
            </a:r>
            <a:endParaRPr lang="es-ES_tradnl" dirty="0">
              <a:latin typeface="Century Gothic" charset="0"/>
              <a:ea typeface="Century Gothic" charset="0"/>
              <a:cs typeface="Century Gothic" charset="0"/>
            </a:endParaRPr>
          </a:p>
        </p:txBody>
      </p:sp>
    </p:spTree>
    <p:extLst>
      <p:ext uri="{BB962C8B-B14F-4D97-AF65-F5344CB8AC3E}">
        <p14:creationId xmlns:p14="http://schemas.microsoft.com/office/powerpoint/2010/main" val="1689742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bsection Slide">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609600" y="1593272"/>
            <a:ext cx="10972800" cy="2369127"/>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Marcador de texto 23"/>
          <p:cNvSpPr>
            <a:spLocks noGrp="1"/>
          </p:cNvSpPr>
          <p:nvPr>
            <p:ph type="body" sz="quarter" idx="11" hasCustomPrompt="1"/>
          </p:nvPr>
        </p:nvSpPr>
        <p:spPr>
          <a:xfrm>
            <a:off x="508000" y="4648200"/>
            <a:ext cx="11074400" cy="387178"/>
          </a:xfrm>
          <a:prstGeom prst="rect">
            <a:avLst/>
          </a:prstGeom>
        </p:spPr>
        <p:txBody>
          <a:bodyPr/>
          <a:lstStyle>
            <a:lvl1pPr>
              <a:defRPr lang="es-ES_tradnl" sz="20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4" hasCustomPrompt="1"/>
          </p:nvPr>
        </p:nvSpPr>
        <p:spPr>
          <a:xfrm>
            <a:off x="508000" y="5112026"/>
            <a:ext cx="11074400" cy="228600"/>
          </a:xfrm>
          <a:prstGeom prst="rect">
            <a:avLst/>
          </a:prstGeom>
        </p:spPr>
        <p:txBody>
          <a:bodyPr/>
          <a:lstStyle>
            <a:lvl1pPr>
              <a:defRPr lang="es-ES_tradnl" sz="14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cxnSp>
        <p:nvCxnSpPr>
          <p:cNvPr id="12" name="Conector recto 11"/>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a:stretch>
            <a:fillRect/>
          </a:stretch>
        </p:blipFill>
        <p:spPr>
          <a:xfrm>
            <a:off x="10700983" y="6413604"/>
            <a:ext cx="881417" cy="202413"/>
          </a:xfrm>
          <a:prstGeom prst="rect">
            <a:avLst/>
          </a:prstGeom>
        </p:spPr>
      </p:pic>
    </p:spTree>
    <p:extLst>
      <p:ext uri="{BB962C8B-B14F-4D97-AF65-F5344CB8AC3E}">
        <p14:creationId xmlns:p14="http://schemas.microsoft.com/office/powerpoint/2010/main" val="667844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duction Slide 01">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8" hasCustomPrompt="1"/>
          </p:nvPr>
        </p:nvSpPr>
        <p:spPr>
          <a:xfrm>
            <a:off x="548341" y="1062816"/>
            <a:ext cx="5192059" cy="3813985"/>
          </a:xfrm>
          <a:prstGeom prst="rect">
            <a:avLst/>
          </a:prstGeom>
        </p:spPr>
        <p:txBody>
          <a:bodyPr/>
          <a:lstStyle>
            <a:lvl1pPr>
              <a:defRPr lang="es-ES_tradnl" sz="24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object 2"/>
          <p:cNvSpPr/>
          <p:nvPr userDrawn="1"/>
        </p:nvSpPr>
        <p:spPr>
          <a:xfrm>
            <a:off x="613251" y="4258735"/>
            <a:ext cx="2519416" cy="7619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0"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256772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Slide 02">
    <p:spTree>
      <p:nvGrpSpPr>
        <p:cNvPr id="1" name=""/>
        <p:cNvGrpSpPr/>
        <p:nvPr/>
      </p:nvGrpSpPr>
      <p:grpSpPr>
        <a:xfrm>
          <a:off x="0" y="0"/>
          <a:ext cx="0" cy="0"/>
          <a:chOff x="0" y="0"/>
          <a:chExt cx="0" cy="0"/>
        </a:xfrm>
      </p:grpSpPr>
      <p:sp>
        <p:nvSpPr>
          <p:cNvPr id="3" name="Rectángulo 2"/>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5" name="Marcador de texto 23"/>
          <p:cNvSpPr>
            <a:spLocks noGrp="1"/>
          </p:cNvSpPr>
          <p:nvPr>
            <p:ph type="body" sz="quarter" idx="18" hasCustomPrompt="1"/>
          </p:nvPr>
        </p:nvSpPr>
        <p:spPr>
          <a:xfrm>
            <a:off x="548341" y="1062816"/>
            <a:ext cx="5192059" cy="3813985"/>
          </a:xfrm>
          <a:prstGeom prst="rect">
            <a:avLst/>
          </a:prstGeom>
        </p:spPr>
        <p:txBody>
          <a:bodyPr/>
          <a:lstStyle>
            <a:lvl1pPr>
              <a:defRPr lang="es-ES_tradnl" sz="24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6" name="object 2"/>
          <p:cNvSpPr/>
          <p:nvPr userDrawn="1"/>
        </p:nvSpPr>
        <p:spPr>
          <a:xfrm>
            <a:off x="613251" y="4258735"/>
            <a:ext cx="2519416" cy="7619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Tree>
    <p:extLst>
      <p:ext uri="{BB962C8B-B14F-4D97-AF65-F5344CB8AC3E}">
        <p14:creationId xmlns:p14="http://schemas.microsoft.com/office/powerpoint/2010/main" val="1868103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eatured quote 01">
    <p:spTree>
      <p:nvGrpSpPr>
        <p:cNvPr id="1" name=""/>
        <p:cNvGrpSpPr/>
        <p:nvPr/>
      </p:nvGrpSpPr>
      <p:grpSpPr>
        <a:xfrm>
          <a:off x="0" y="0"/>
          <a:ext cx="0" cy="0"/>
          <a:chOff x="0" y="0"/>
          <a:chExt cx="0" cy="0"/>
        </a:xfrm>
      </p:grpSpPr>
      <p:sp>
        <p:nvSpPr>
          <p:cNvPr id="3" name="Rectángulo 2"/>
          <p:cNvSpPr/>
          <p:nvPr userDrawn="1"/>
        </p:nvSpPr>
        <p:spPr>
          <a:xfrm>
            <a:off x="6118412" y="0"/>
            <a:ext cx="6073588"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909482"/>
            <a:ext cx="5192059" cy="3813985"/>
          </a:xfrm>
          <a:prstGeom prst="rect">
            <a:avLst/>
          </a:prstGeom>
        </p:spPr>
        <p:txBody>
          <a:bodyPr/>
          <a:lstStyle>
            <a:lvl1pPr>
              <a:defRPr lang="es-ES_tradnl" sz="60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095164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eatured quote 02">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909482"/>
            <a:ext cx="5192059" cy="3813985"/>
          </a:xfrm>
          <a:prstGeom prst="rect">
            <a:avLst/>
          </a:prstGeom>
        </p:spPr>
        <p:txBody>
          <a:bodyPr/>
          <a:lstStyle>
            <a:lvl1pPr>
              <a:defRPr lang="es-ES_tradnl" sz="60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501740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eatured quote 03">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9" name="Rectángulo 8"/>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7" hasCustomPrompt="1"/>
          </p:nvPr>
        </p:nvSpPr>
        <p:spPr>
          <a:xfrm>
            <a:off x="548341" y="4060016"/>
            <a:ext cx="5381812" cy="1036917"/>
          </a:xfrm>
          <a:prstGeom prst="rect">
            <a:avLst/>
          </a:prstGeom>
        </p:spPr>
        <p:txBody>
          <a:bodyPr/>
          <a:lstStyle>
            <a:lvl1pPr>
              <a:defRPr lang="es-ES_tradnl" sz="28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10459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eatured quote 04">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0" y="0"/>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Rectángulo 9"/>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8" hasCustomPrompt="1"/>
          </p:nvPr>
        </p:nvSpPr>
        <p:spPr>
          <a:xfrm>
            <a:off x="548341" y="1062816"/>
            <a:ext cx="5381812" cy="1036917"/>
          </a:xfrm>
          <a:prstGeom prst="rect">
            <a:avLst/>
          </a:prstGeom>
        </p:spPr>
        <p:txBody>
          <a:bodyPr/>
          <a:lstStyle>
            <a:lvl1pPr>
              <a:defRPr lang="es-ES_tradnl" sz="2800" b="1" kern="1200" dirty="0" smtClean="0">
                <a:solidFill>
                  <a:schemeClr val="bg1"/>
                </a:solidFill>
                <a:latin typeface="Century Gothic" charset="0"/>
                <a:ea typeface="Century Gothic" charset="0"/>
                <a:cs typeface="Century Gothic" charset="0"/>
              </a:defRPr>
            </a:lvl1pPr>
          </a:lstStyle>
          <a:p>
            <a:pPr lvl="0"/>
            <a:r>
              <a:rPr lang="es-ES_tradnl" dirty="0"/>
              <a:t>CLICK TO MODIFY THE TEXT</a:t>
            </a:r>
          </a:p>
        </p:txBody>
      </p:sp>
      <p:sp>
        <p:nvSpPr>
          <p:cNvPr id="8" name="Marcador de texto 23"/>
          <p:cNvSpPr>
            <a:spLocks noGrp="1"/>
          </p:cNvSpPr>
          <p:nvPr>
            <p:ph type="body" sz="quarter" idx="19" hasCustomPrompt="1"/>
          </p:nvPr>
        </p:nvSpPr>
        <p:spPr>
          <a:xfrm>
            <a:off x="548341" y="1909483"/>
            <a:ext cx="5381812" cy="1036917"/>
          </a:xfrm>
          <a:prstGeom prst="rect">
            <a:avLst/>
          </a:prstGeom>
        </p:spPr>
        <p:txBody>
          <a:bodyPr/>
          <a:lstStyle>
            <a:lvl1pPr>
              <a:defRPr lang="es-ES_tradnl" sz="2400" b="1"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Marcador de texto 23"/>
          <p:cNvSpPr>
            <a:spLocks noGrp="1"/>
          </p:cNvSpPr>
          <p:nvPr>
            <p:ph type="body" sz="quarter" idx="20" hasCustomPrompt="1"/>
          </p:nvPr>
        </p:nvSpPr>
        <p:spPr>
          <a:xfrm>
            <a:off x="548341" y="3873749"/>
            <a:ext cx="5381812" cy="1036917"/>
          </a:xfrm>
          <a:prstGeom prst="rect">
            <a:avLst/>
          </a:prstGeom>
        </p:spPr>
        <p:txBody>
          <a:bodyPr/>
          <a:lstStyle>
            <a:lvl1pPr>
              <a:defRPr lang="es-ES_tradnl" sz="2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43819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eatured quote 05">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Marcador de texto 23"/>
          <p:cNvSpPr>
            <a:spLocks noGrp="1"/>
          </p:cNvSpPr>
          <p:nvPr>
            <p:ph type="body" sz="quarter" idx="18" hasCustomPrompt="1"/>
          </p:nvPr>
        </p:nvSpPr>
        <p:spPr>
          <a:xfrm>
            <a:off x="548340" y="2569882"/>
            <a:ext cx="11034059" cy="1612651"/>
          </a:xfrm>
          <a:prstGeom prst="rect">
            <a:avLst/>
          </a:prstGeom>
        </p:spPr>
        <p:txBody>
          <a:bodyPr/>
          <a:lstStyle>
            <a:lvl1pPr algn="ctr">
              <a:defRPr lang="es-ES_tradnl" sz="48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br>
              <a:rPr lang="es-ES_tradnl" dirty="0"/>
            </a:b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43411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Title Slide">
    <p:spTree>
      <p:nvGrpSpPr>
        <p:cNvPr id="1" name=""/>
        <p:cNvGrpSpPr/>
        <p:nvPr/>
      </p:nvGrpSpPr>
      <p:grpSpPr>
        <a:xfrm>
          <a:off x="0" y="0"/>
          <a:ext cx="0" cy="0"/>
          <a:chOff x="0" y="0"/>
          <a:chExt cx="0" cy="0"/>
        </a:xfrm>
      </p:grpSpPr>
      <p:sp>
        <p:nvSpPr>
          <p:cNvPr id="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9" name="Conector recto 8"/>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24" name="Marcador de texto 23"/>
          <p:cNvSpPr>
            <a:spLocks noGrp="1"/>
          </p:cNvSpPr>
          <p:nvPr>
            <p:ph type="body" sz="quarter" idx="11" hasCustomPrompt="1"/>
          </p:nvPr>
        </p:nvSpPr>
        <p:spPr>
          <a:xfrm>
            <a:off x="508000" y="990600"/>
            <a:ext cx="11074400"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object 2"/>
          <p:cNvSpPr/>
          <p:nvPr userDrawn="1"/>
        </p:nvSpPr>
        <p:spPr>
          <a:xfrm>
            <a:off x="604445" y="1386420"/>
            <a:ext cx="11015392"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Rectángulo 10"/>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pic>
        <p:nvPicPr>
          <p:cNvPr id="12" name="Imagen 11"/>
          <p:cNvPicPr>
            <a:picLocks noChangeAspect="1"/>
          </p:cNvPicPr>
          <p:nvPr userDrawn="1"/>
        </p:nvPicPr>
        <p:blipFill>
          <a:blip r:embed="rId2"/>
          <a:stretch>
            <a:fillRect/>
          </a:stretch>
        </p:blipFill>
        <p:spPr>
          <a:xfrm>
            <a:off x="10700983" y="6413604"/>
            <a:ext cx="881417" cy="202413"/>
          </a:xfrm>
          <a:prstGeom prst="rect">
            <a:avLst/>
          </a:prstGeom>
        </p:spPr>
      </p:pic>
      <p:sp>
        <p:nvSpPr>
          <p:cNvPr id="13"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5" hasCustomPrompt="1"/>
          </p:nvPr>
        </p:nvSpPr>
        <p:spPr>
          <a:xfrm>
            <a:off x="510490" y="2272552"/>
            <a:ext cx="5592598" cy="343057"/>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Title and Subtitle Slide">
    <p:spTree>
      <p:nvGrpSpPr>
        <p:cNvPr id="1" name=""/>
        <p:cNvGrpSpPr/>
        <p:nvPr/>
      </p:nvGrpSpPr>
      <p:grpSpPr>
        <a:xfrm>
          <a:off x="0" y="0"/>
          <a:ext cx="0" cy="0"/>
          <a:chOff x="0" y="0"/>
          <a:chExt cx="0" cy="0"/>
        </a:xfrm>
      </p:grpSpPr>
      <p:sp>
        <p:nvSpPr>
          <p:cNvPr id="8" name="object 2"/>
          <p:cNvSpPr/>
          <p:nvPr userDrawn="1"/>
        </p:nvSpPr>
        <p:spPr>
          <a:xfrm>
            <a:off x="613251" y="1600201"/>
            <a:ext cx="10969148"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cxnSp>
        <p:nvCxnSpPr>
          <p:cNvPr id="11" name="Conector recto 10"/>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3" name="Marcador de texto 23"/>
          <p:cNvSpPr>
            <a:spLocks noGrp="1"/>
          </p:cNvSpPr>
          <p:nvPr>
            <p:ph type="body" sz="quarter" idx="11" hasCustomPrompt="1"/>
          </p:nvPr>
        </p:nvSpPr>
        <p:spPr>
          <a:xfrm>
            <a:off x="508000" y="990600"/>
            <a:ext cx="11074400" cy="2286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2" hasCustomPrompt="1"/>
          </p:nvPr>
        </p:nvSpPr>
        <p:spPr>
          <a:xfrm>
            <a:off x="508000" y="1254897"/>
            <a:ext cx="11074400" cy="228600"/>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0"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5" hasCustomPrompt="1"/>
          </p:nvPr>
        </p:nvSpPr>
        <p:spPr>
          <a:xfrm>
            <a:off x="510490" y="2272552"/>
            <a:ext cx="5592598" cy="343057"/>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Title Slide + photo">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8146472" y="1905000"/>
            <a:ext cx="3435927" cy="43434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5" name="Conector recto 14"/>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8" name="Imagen 17"/>
          <p:cNvPicPr>
            <a:picLocks noChangeAspect="1"/>
          </p:cNvPicPr>
          <p:nvPr userDrawn="1"/>
        </p:nvPicPr>
        <p:blipFill>
          <a:blip r:embed="rId2"/>
          <a:stretch>
            <a:fillRect/>
          </a:stretch>
        </p:blipFill>
        <p:spPr>
          <a:xfrm>
            <a:off x="10700983" y="6413604"/>
            <a:ext cx="881417" cy="202413"/>
          </a:xfrm>
          <a:prstGeom prst="rect">
            <a:avLst/>
          </a:prstGeom>
        </p:spPr>
      </p:pic>
      <p:sp>
        <p:nvSpPr>
          <p:cNvPr id="7" name="Marcador de texto 23"/>
          <p:cNvSpPr>
            <a:spLocks noGrp="1"/>
          </p:cNvSpPr>
          <p:nvPr>
            <p:ph type="body" sz="quarter" idx="11" hasCustomPrompt="1"/>
          </p:nvPr>
        </p:nvSpPr>
        <p:spPr>
          <a:xfrm>
            <a:off x="508000" y="990600"/>
            <a:ext cx="11074400"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11015392"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9" name="Marcador de texto 23"/>
          <p:cNvSpPr>
            <a:spLocks noGrp="1"/>
          </p:cNvSpPr>
          <p:nvPr>
            <p:ph type="body" sz="quarter" idx="14" hasCustomPrompt="1"/>
          </p:nvPr>
        </p:nvSpPr>
        <p:spPr>
          <a:xfrm>
            <a:off x="51049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5" hasCustomPrompt="1"/>
          </p:nvPr>
        </p:nvSpPr>
        <p:spPr>
          <a:xfrm>
            <a:off x="51048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928102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Title and Subtitle Slide + photo">
    <p:spTree>
      <p:nvGrpSpPr>
        <p:cNvPr id="1" name=""/>
        <p:cNvGrpSpPr/>
        <p:nvPr/>
      </p:nvGrpSpPr>
      <p:grpSpPr>
        <a:xfrm>
          <a:off x="0" y="0"/>
          <a:ext cx="0" cy="0"/>
          <a:chOff x="0" y="0"/>
          <a:chExt cx="0" cy="0"/>
        </a:xfrm>
      </p:grpSpPr>
      <p:sp>
        <p:nvSpPr>
          <p:cNvPr id="3" name="object 2"/>
          <p:cNvSpPr/>
          <p:nvPr userDrawn="1"/>
        </p:nvSpPr>
        <p:spPr>
          <a:xfrm>
            <a:off x="613251" y="1600201"/>
            <a:ext cx="10969148"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4" name="Marcador de texto 23"/>
          <p:cNvSpPr>
            <a:spLocks noGrp="1"/>
          </p:cNvSpPr>
          <p:nvPr>
            <p:ph type="body" sz="quarter" idx="11" hasCustomPrompt="1"/>
          </p:nvPr>
        </p:nvSpPr>
        <p:spPr>
          <a:xfrm>
            <a:off x="508000" y="990600"/>
            <a:ext cx="11074400" cy="2286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5" name="Marcador de texto 23"/>
          <p:cNvSpPr>
            <a:spLocks noGrp="1"/>
          </p:cNvSpPr>
          <p:nvPr>
            <p:ph type="body" sz="quarter" idx="12" hasCustomPrompt="1"/>
          </p:nvPr>
        </p:nvSpPr>
        <p:spPr>
          <a:xfrm>
            <a:off x="508000" y="1254897"/>
            <a:ext cx="11074400" cy="228600"/>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6" name="Picture Placeholder 5"/>
          <p:cNvSpPr>
            <a:spLocks noGrp="1"/>
          </p:cNvSpPr>
          <p:nvPr>
            <p:ph type="pic" sz="quarter" idx="13"/>
          </p:nvPr>
        </p:nvSpPr>
        <p:spPr>
          <a:xfrm>
            <a:off x="8146472" y="1905000"/>
            <a:ext cx="3435927" cy="43434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7" name="Conector recto 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9"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0" name="Imagen 9"/>
          <p:cNvPicPr>
            <a:picLocks noChangeAspect="1"/>
          </p:cNvPicPr>
          <p:nvPr userDrawn="1"/>
        </p:nvPicPr>
        <p:blipFill>
          <a:blip r:embed="rId2"/>
          <a:stretch>
            <a:fillRect/>
          </a:stretch>
        </p:blipFill>
        <p:spPr>
          <a:xfrm>
            <a:off x="10700983" y="6413604"/>
            <a:ext cx="881417" cy="202413"/>
          </a:xfrm>
          <a:prstGeom prst="rect">
            <a:avLst/>
          </a:prstGeom>
        </p:spPr>
      </p:pic>
      <p:sp>
        <p:nvSpPr>
          <p:cNvPr id="11" name="Marcador de texto 23"/>
          <p:cNvSpPr>
            <a:spLocks noGrp="1"/>
          </p:cNvSpPr>
          <p:nvPr>
            <p:ph type="body" sz="quarter" idx="14" hasCustomPrompt="1"/>
          </p:nvPr>
        </p:nvSpPr>
        <p:spPr>
          <a:xfrm>
            <a:off x="51049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5" hasCustomPrompt="1"/>
          </p:nvPr>
        </p:nvSpPr>
        <p:spPr>
          <a:xfrm>
            <a:off x="51048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5171229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5" name="object 2"/>
          <p:cNvSpPr/>
          <p:nvPr userDrawn="1"/>
        </p:nvSpPr>
        <p:spPr>
          <a:xfrm>
            <a:off x="604445" y="1357747"/>
            <a:ext cx="7183830" cy="289935"/>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6" name="Marcador de texto 23"/>
          <p:cNvSpPr>
            <a:spLocks noGrp="1"/>
          </p:cNvSpPr>
          <p:nvPr>
            <p:ph type="body" sz="quarter" idx="11" hasCustomPrompt="1"/>
          </p:nvPr>
        </p:nvSpPr>
        <p:spPr>
          <a:xfrm>
            <a:off x="508000" y="990600"/>
            <a:ext cx="7264400" cy="242455"/>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cxnSp>
        <p:nvCxnSpPr>
          <p:cNvPr id="7" name="Conector recto 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9" name="Marcador de texto 23"/>
          <p:cNvSpPr>
            <a:spLocks noGrp="1"/>
          </p:cNvSpPr>
          <p:nvPr>
            <p:ph type="body" sz="quarter" idx="14" hasCustomPrompt="1"/>
          </p:nvPr>
        </p:nvSpPr>
        <p:spPr>
          <a:xfrm>
            <a:off x="51049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Marcador de texto 23"/>
          <p:cNvSpPr>
            <a:spLocks noGrp="1"/>
          </p:cNvSpPr>
          <p:nvPr>
            <p:ph type="body" sz="quarter" idx="15" hasCustomPrompt="1"/>
          </p:nvPr>
        </p:nvSpPr>
        <p:spPr>
          <a:xfrm>
            <a:off x="51048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755635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Marcador de texto 23"/>
          <p:cNvSpPr>
            <a:spLocks noGrp="1"/>
          </p:cNvSpPr>
          <p:nvPr>
            <p:ph type="body" sz="quarter" idx="11" hasCustomPrompt="1"/>
          </p:nvPr>
        </p:nvSpPr>
        <p:spPr>
          <a:xfrm>
            <a:off x="508000" y="990600"/>
            <a:ext cx="7250545" cy="310668"/>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7" name="Marcador de texto 23"/>
          <p:cNvSpPr>
            <a:spLocks noGrp="1"/>
          </p:cNvSpPr>
          <p:nvPr>
            <p:ph type="body" sz="quarter" idx="12" hasCustomPrompt="1"/>
          </p:nvPr>
        </p:nvSpPr>
        <p:spPr>
          <a:xfrm>
            <a:off x="508000" y="1254897"/>
            <a:ext cx="7250545" cy="310668"/>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0"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1" name="object 2"/>
          <p:cNvSpPr/>
          <p:nvPr userDrawn="1"/>
        </p:nvSpPr>
        <p:spPr>
          <a:xfrm>
            <a:off x="604445" y="1607130"/>
            <a:ext cx="7183830" cy="289935"/>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2" name="Marcador de texto 23"/>
          <p:cNvSpPr>
            <a:spLocks noGrp="1"/>
          </p:cNvSpPr>
          <p:nvPr>
            <p:ph type="body" sz="quarter" idx="14" hasCustomPrompt="1"/>
          </p:nvPr>
        </p:nvSpPr>
        <p:spPr>
          <a:xfrm>
            <a:off x="51049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3" name="Marcador de texto 23"/>
          <p:cNvSpPr>
            <a:spLocks noGrp="1"/>
          </p:cNvSpPr>
          <p:nvPr>
            <p:ph type="body" sz="quarter" idx="15" hasCustomPrompt="1"/>
          </p:nvPr>
        </p:nvSpPr>
        <p:spPr>
          <a:xfrm>
            <a:off x="51048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01309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Title Slide + block">
    <p:bg>
      <p:bgPr>
        <a:solidFill>
          <a:schemeClr val="bg1"/>
        </a:solidFill>
        <a:effectLst/>
      </p:bgPr>
    </p:bg>
    <p:spTree>
      <p:nvGrpSpPr>
        <p:cNvPr id="1" name=""/>
        <p:cNvGrpSpPr/>
        <p:nvPr/>
      </p:nvGrpSpPr>
      <p:grpSpPr>
        <a:xfrm>
          <a:off x="0" y="0"/>
          <a:ext cx="0" cy="0"/>
          <a:chOff x="0" y="0"/>
          <a:chExt cx="0" cy="0"/>
        </a:xfrm>
      </p:grpSpPr>
      <p:sp>
        <p:nvSpPr>
          <p:cNvPr id="18" name="bk object 18"/>
          <p:cNvSpPr/>
          <p:nvPr/>
        </p:nvSpPr>
        <p:spPr>
          <a:xfrm>
            <a:off x="3787139" y="3066542"/>
            <a:ext cx="7200053" cy="0"/>
          </a:xfrm>
          <a:custGeom>
            <a:avLst/>
            <a:gdLst/>
            <a:ahLst/>
            <a:cxnLst/>
            <a:rect l="l" t="t" r="r" b="b"/>
            <a:pathLst>
              <a:path w="5400040">
                <a:moveTo>
                  <a:pt x="0" y="0"/>
                </a:moveTo>
                <a:lnTo>
                  <a:pt x="5400040" y="0"/>
                </a:lnTo>
              </a:path>
            </a:pathLst>
          </a:custGeom>
          <a:ln w="9525">
            <a:solidFill>
              <a:srgbClr val="FFFFFF"/>
            </a:solidFill>
          </a:ln>
        </p:spPr>
        <p:txBody>
          <a:bodyPr wrap="square" lIns="0" tIns="0" rIns="0" bIns="0" rtlCol="0"/>
          <a:lstStyle/>
          <a:p>
            <a:endParaRPr sz="1800"/>
          </a:p>
        </p:txBody>
      </p:sp>
      <p:sp>
        <p:nvSpPr>
          <p:cNvPr id="6" name="Rectángulo 5"/>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1" hasCustomPrompt="1"/>
          </p:nvPr>
        </p:nvSpPr>
        <p:spPr>
          <a:xfrm>
            <a:off x="508000" y="990600"/>
            <a:ext cx="7264400" cy="242455"/>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604445" y="1357747"/>
            <a:ext cx="7183830" cy="289935"/>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cxnSp>
        <p:nvCxnSpPr>
          <p:cNvPr id="11" name="Conector recto 10"/>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3" name="Marcador de texto 23"/>
          <p:cNvSpPr>
            <a:spLocks noGrp="1"/>
          </p:cNvSpPr>
          <p:nvPr>
            <p:ph type="body" sz="quarter" idx="14" hasCustomPrompt="1"/>
          </p:nvPr>
        </p:nvSpPr>
        <p:spPr>
          <a:xfrm>
            <a:off x="51049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5" hasCustomPrompt="1"/>
          </p:nvPr>
        </p:nvSpPr>
        <p:spPr>
          <a:xfrm>
            <a:off x="51048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Title and Subtitle Slide + block">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0" name="Marcador de texto 23"/>
          <p:cNvSpPr>
            <a:spLocks noGrp="1"/>
          </p:cNvSpPr>
          <p:nvPr>
            <p:ph type="body" sz="quarter" idx="11" hasCustomPrompt="1"/>
          </p:nvPr>
        </p:nvSpPr>
        <p:spPr>
          <a:xfrm>
            <a:off x="508000" y="990600"/>
            <a:ext cx="7250545" cy="310668"/>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508000" y="1254897"/>
            <a:ext cx="7250545" cy="310668"/>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607130"/>
            <a:ext cx="7183830" cy="289935"/>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3" name="Rectángulo 12"/>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Marcador de texto 23"/>
          <p:cNvSpPr>
            <a:spLocks noGrp="1"/>
          </p:cNvSpPr>
          <p:nvPr>
            <p:ph type="body" sz="quarter" idx="14" hasCustomPrompt="1"/>
          </p:nvPr>
        </p:nvSpPr>
        <p:spPr>
          <a:xfrm>
            <a:off x="51049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Marcador de texto 23"/>
          <p:cNvSpPr>
            <a:spLocks noGrp="1"/>
          </p:cNvSpPr>
          <p:nvPr>
            <p:ph type="body" sz="quarter" idx="15" hasCustomPrompt="1"/>
          </p:nvPr>
        </p:nvSpPr>
        <p:spPr>
          <a:xfrm>
            <a:off x="51048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5135096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5.Title Slide + block">
    <p:bg>
      <p:bgPr>
        <a:solidFill>
          <a:schemeClr val="bg1"/>
        </a:solidFill>
        <a:effectLst/>
      </p:bgPr>
    </p:bg>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9" name="Marcador de texto 23"/>
          <p:cNvSpPr>
            <a:spLocks noGrp="1"/>
          </p:cNvSpPr>
          <p:nvPr>
            <p:ph type="body" sz="quarter" idx="11" hasCustomPrompt="1"/>
          </p:nvPr>
        </p:nvSpPr>
        <p:spPr>
          <a:xfrm>
            <a:off x="4289587" y="990600"/>
            <a:ext cx="7264400" cy="242455"/>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4386032" y="1357748"/>
            <a:ext cx="7174597" cy="221674"/>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6" name="Marcador de texto 23"/>
          <p:cNvSpPr>
            <a:spLocks noGrp="1"/>
          </p:cNvSpPr>
          <p:nvPr>
            <p:ph type="body" sz="quarter" idx="14" hasCustomPrompt="1"/>
          </p:nvPr>
        </p:nvSpPr>
        <p:spPr>
          <a:xfrm>
            <a:off x="4286623" y="1909482"/>
            <a:ext cx="7277848" cy="30031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Marcador de texto 23"/>
          <p:cNvSpPr>
            <a:spLocks noGrp="1"/>
          </p:cNvSpPr>
          <p:nvPr>
            <p:ph type="body" sz="quarter" idx="15" hasCustomPrompt="1"/>
          </p:nvPr>
        </p:nvSpPr>
        <p:spPr>
          <a:xfrm>
            <a:off x="4286623" y="2272553"/>
            <a:ext cx="7277848" cy="300318"/>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5.Title and Subtitle Slide + block">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23" name="Marcador de texto 23"/>
          <p:cNvSpPr>
            <a:spLocks noGrp="1"/>
          </p:cNvSpPr>
          <p:nvPr>
            <p:ph type="body" sz="quarter" idx="11" hasCustomPrompt="1"/>
          </p:nvPr>
        </p:nvSpPr>
        <p:spPr>
          <a:xfrm>
            <a:off x="4293190" y="990600"/>
            <a:ext cx="7250545" cy="310668"/>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4" name="Marcador de texto 23"/>
          <p:cNvSpPr>
            <a:spLocks noGrp="1"/>
          </p:cNvSpPr>
          <p:nvPr>
            <p:ph type="body" sz="quarter" idx="12" hasCustomPrompt="1"/>
          </p:nvPr>
        </p:nvSpPr>
        <p:spPr>
          <a:xfrm>
            <a:off x="4293190" y="1254897"/>
            <a:ext cx="7250545" cy="310668"/>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object 2"/>
          <p:cNvSpPr/>
          <p:nvPr userDrawn="1"/>
        </p:nvSpPr>
        <p:spPr>
          <a:xfrm>
            <a:off x="4389635" y="1607130"/>
            <a:ext cx="7183830" cy="289935"/>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26" name="Marcador de texto 23"/>
          <p:cNvSpPr>
            <a:spLocks noGrp="1"/>
          </p:cNvSpPr>
          <p:nvPr>
            <p:ph type="body" sz="quarter" idx="14" hasCustomPrompt="1"/>
          </p:nvPr>
        </p:nvSpPr>
        <p:spPr>
          <a:xfrm>
            <a:off x="429568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7" name="Marcador de texto 23"/>
          <p:cNvSpPr>
            <a:spLocks noGrp="1"/>
          </p:cNvSpPr>
          <p:nvPr>
            <p:ph type="body" sz="quarter" idx="17" hasCustomPrompt="1"/>
          </p:nvPr>
        </p:nvSpPr>
        <p:spPr>
          <a:xfrm>
            <a:off x="429567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Title Slide + phot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a:stretch>
            <a:fillRect/>
          </a:stretch>
        </p:blipFill>
        <p:spPr>
          <a:xfrm>
            <a:off x="10700983" y="6413604"/>
            <a:ext cx="881417" cy="202413"/>
          </a:xfrm>
          <a:prstGeom prst="rect">
            <a:avLst/>
          </a:prstGeom>
        </p:spPr>
      </p:pic>
      <p:sp>
        <p:nvSpPr>
          <p:cNvPr id="9" name="Marcador de imagen 1"/>
          <p:cNvSpPr>
            <a:spLocks noGrp="1"/>
          </p:cNvSpPr>
          <p:nvPr>
            <p:ph type="pic" sz="quarter" idx="14"/>
          </p:nvPr>
        </p:nvSpPr>
        <p:spPr>
          <a:xfrm>
            <a:off x="1" y="0"/>
            <a:ext cx="4008438" cy="6858000"/>
          </a:xfrm>
          <a:prstGeom prst="rect">
            <a:avLst/>
          </a:prstGeom>
          <a:noFill/>
        </p:spPr>
      </p:sp>
      <p:sp>
        <p:nvSpPr>
          <p:cNvPr id="11" name="Marcador de texto 23"/>
          <p:cNvSpPr>
            <a:spLocks noGrp="1"/>
          </p:cNvSpPr>
          <p:nvPr>
            <p:ph type="body" sz="quarter" idx="11" hasCustomPrompt="1"/>
          </p:nvPr>
        </p:nvSpPr>
        <p:spPr>
          <a:xfrm>
            <a:off x="4289587" y="990600"/>
            <a:ext cx="7264400" cy="242455"/>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4386032" y="1357748"/>
            <a:ext cx="7174597" cy="221674"/>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3" name="Marcador de texto 23"/>
          <p:cNvSpPr>
            <a:spLocks noGrp="1"/>
          </p:cNvSpPr>
          <p:nvPr>
            <p:ph type="body" sz="quarter" idx="15" hasCustomPrompt="1"/>
          </p:nvPr>
        </p:nvSpPr>
        <p:spPr>
          <a:xfrm>
            <a:off x="4286623" y="1909482"/>
            <a:ext cx="7277848" cy="30031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6" hasCustomPrompt="1"/>
          </p:nvPr>
        </p:nvSpPr>
        <p:spPr>
          <a:xfrm>
            <a:off x="4286623" y="2272553"/>
            <a:ext cx="7277848" cy="300318"/>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77052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Title and Subtitle Slide +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Marcador de imagen 1"/>
          <p:cNvSpPr>
            <a:spLocks noGrp="1"/>
          </p:cNvSpPr>
          <p:nvPr>
            <p:ph type="pic" sz="quarter" idx="14"/>
          </p:nvPr>
        </p:nvSpPr>
        <p:spPr>
          <a:xfrm>
            <a:off x="1" y="0"/>
            <a:ext cx="4008438" cy="6858000"/>
          </a:xfrm>
          <a:prstGeom prst="rect">
            <a:avLst/>
          </a:prstGeom>
          <a:noFill/>
        </p:spPr>
      </p:sp>
      <p:sp>
        <p:nvSpPr>
          <p:cNvPr id="10" name="Marcador de texto 23"/>
          <p:cNvSpPr>
            <a:spLocks noGrp="1"/>
          </p:cNvSpPr>
          <p:nvPr>
            <p:ph type="body" sz="quarter" idx="11" hasCustomPrompt="1"/>
          </p:nvPr>
        </p:nvSpPr>
        <p:spPr>
          <a:xfrm>
            <a:off x="4293190" y="990600"/>
            <a:ext cx="7250545" cy="310668"/>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4293190" y="1254897"/>
            <a:ext cx="7250545" cy="310668"/>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4389635" y="1607130"/>
            <a:ext cx="7183830" cy="289935"/>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3" name="Marcador de texto 23"/>
          <p:cNvSpPr>
            <a:spLocks noGrp="1"/>
          </p:cNvSpPr>
          <p:nvPr>
            <p:ph type="body" sz="quarter" idx="15" hasCustomPrompt="1"/>
          </p:nvPr>
        </p:nvSpPr>
        <p:spPr>
          <a:xfrm>
            <a:off x="4295680" y="1909482"/>
            <a:ext cx="7228043" cy="25798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7" hasCustomPrompt="1"/>
          </p:nvPr>
        </p:nvSpPr>
        <p:spPr>
          <a:xfrm>
            <a:off x="4295679" y="2272553"/>
            <a:ext cx="7228043" cy="301314"/>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694127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614017" y="1905000"/>
            <a:ext cx="3389947" cy="43434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2" name="Conector recto 11"/>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a:stretch>
            <a:fillRect/>
          </a:stretch>
        </p:blipFill>
        <p:spPr>
          <a:xfrm>
            <a:off x="10700983" y="6413604"/>
            <a:ext cx="881417" cy="202413"/>
          </a:xfrm>
          <a:prstGeom prst="rect">
            <a:avLst/>
          </a:prstGeom>
        </p:spPr>
      </p:pic>
      <p:sp>
        <p:nvSpPr>
          <p:cNvPr id="7" name="Marcador de texto 23"/>
          <p:cNvSpPr>
            <a:spLocks noGrp="1"/>
          </p:cNvSpPr>
          <p:nvPr>
            <p:ph type="body" sz="quarter" idx="11" hasCustomPrompt="1"/>
          </p:nvPr>
        </p:nvSpPr>
        <p:spPr>
          <a:xfrm>
            <a:off x="508000" y="990600"/>
            <a:ext cx="11074400"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400275"/>
            <a:ext cx="10965179"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0" name="Marcador de texto 23"/>
          <p:cNvSpPr>
            <a:spLocks noGrp="1"/>
          </p:cNvSpPr>
          <p:nvPr>
            <p:ph type="body" sz="quarter" idx="14" hasCustomPrompt="1"/>
          </p:nvPr>
        </p:nvSpPr>
        <p:spPr>
          <a:xfrm>
            <a:off x="4286623" y="1909482"/>
            <a:ext cx="7277848" cy="30031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5" hasCustomPrompt="1"/>
          </p:nvPr>
        </p:nvSpPr>
        <p:spPr>
          <a:xfrm>
            <a:off x="4286623" y="2272553"/>
            <a:ext cx="7277848" cy="300318"/>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896838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Title and Sub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614017" y="1905000"/>
            <a:ext cx="3389947" cy="43434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0" name="object 2"/>
          <p:cNvSpPr/>
          <p:nvPr userDrawn="1"/>
        </p:nvSpPr>
        <p:spPr>
          <a:xfrm>
            <a:off x="613251" y="1600201"/>
            <a:ext cx="10969148"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Marcador de texto 23"/>
          <p:cNvSpPr>
            <a:spLocks noGrp="1"/>
          </p:cNvSpPr>
          <p:nvPr>
            <p:ph type="body" sz="quarter" idx="11" hasCustomPrompt="1"/>
          </p:nvPr>
        </p:nvSpPr>
        <p:spPr>
          <a:xfrm>
            <a:off x="508000" y="990600"/>
            <a:ext cx="11074400" cy="2286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2" hasCustomPrompt="1"/>
          </p:nvPr>
        </p:nvSpPr>
        <p:spPr>
          <a:xfrm>
            <a:off x="508000" y="1254897"/>
            <a:ext cx="11074400" cy="228600"/>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4" hasCustomPrompt="1"/>
          </p:nvPr>
        </p:nvSpPr>
        <p:spPr>
          <a:xfrm>
            <a:off x="4286623" y="1909482"/>
            <a:ext cx="7277848" cy="30031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Marcador de texto 23"/>
          <p:cNvSpPr>
            <a:spLocks noGrp="1"/>
          </p:cNvSpPr>
          <p:nvPr>
            <p:ph type="body" sz="quarter" idx="15" hasCustomPrompt="1"/>
          </p:nvPr>
        </p:nvSpPr>
        <p:spPr>
          <a:xfrm>
            <a:off x="4286623" y="2272553"/>
            <a:ext cx="7277848" cy="300318"/>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432893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5" name="Picture Placeholder 5"/>
          <p:cNvSpPr>
            <a:spLocks noGrp="1"/>
          </p:cNvSpPr>
          <p:nvPr>
            <p:ph type="pic" sz="quarter" idx="13"/>
          </p:nvPr>
        </p:nvSpPr>
        <p:spPr>
          <a:xfrm>
            <a:off x="600570" y="2985247"/>
            <a:ext cx="10950454" cy="3266264"/>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8" name="Marcador de texto 23"/>
          <p:cNvSpPr>
            <a:spLocks noGrp="1"/>
          </p:cNvSpPr>
          <p:nvPr>
            <p:ph type="body" sz="quarter" idx="11" hasCustomPrompt="1"/>
          </p:nvPr>
        </p:nvSpPr>
        <p:spPr>
          <a:xfrm>
            <a:off x="508000" y="990600"/>
            <a:ext cx="11074400"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object 2"/>
          <p:cNvSpPr/>
          <p:nvPr userDrawn="1"/>
        </p:nvSpPr>
        <p:spPr>
          <a:xfrm>
            <a:off x="604445" y="1386420"/>
            <a:ext cx="10965179"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20" name="Marcador de texto 23"/>
          <p:cNvSpPr>
            <a:spLocks noGrp="1"/>
          </p:cNvSpPr>
          <p:nvPr>
            <p:ph type="body" sz="quarter" idx="17" hasCustomPrompt="1"/>
          </p:nvPr>
        </p:nvSpPr>
        <p:spPr>
          <a:xfrm>
            <a:off x="548340" y="1909482"/>
            <a:ext cx="11002683" cy="228600"/>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178276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0" name="object 2"/>
          <p:cNvSpPr/>
          <p:nvPr userDrawn="1"/>
        </p:nvSpPr>
        <p:spPr>
          <a:xfrm>
            <a:off x="613251" y="1600201"/>
            <a:ext cx="10969148"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Marcador de texto 23"/>
          <p:cNvSpPr>
            <a:spLocks noGrp="1"/>
          </p:cNvSpPr>
          <p:nvPr>
            <p:ph type="body" sz="quarter" idx="11" hasCustomPrompt="1"/>
          </p:nvPr>
        </p:nvSpPr>
        <p:spPr>
          <a:xfrm>
            <a:off x="508000" y="990600"/>
            <a:ext cx="11074400" cy="2286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2" hasCustomPrompt="1"/>
          </p:nvPr>
        </p:nvSpPr>
        <p:spPr>
          <a:xfrm>
            <a:off x="508000" y="1254897"/>
            <a:ext cx="11074400" cy="228600"/>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Picture Placeholder 5"/>
          <p:cNvSpPr>
            <a:spLocks noGrp="1"/>
          </p:cNvSpPr>
          <p:nvPr>
            <p:ph type="pic" sz="quarter" idx="13"/>
          </p:nvPr>
        </p:nvSpPr>
        <p:spPr>
          <a:xfrm>
            <a:off x="600570" y="2985246"/>
            <a:ext cx="10950454" cy="3247603"/>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3" name="Marcador de texto 23"/>
          <p:cNvSpPr>
            <a:spLocks noGrp="1"/>
          </p:cNvSpPr>
          <p:nvPr>
            <p:ph type="body" sz="quarter" idx="17" hasCustomPrompt="1"/>
          </p:nvPr>
        </p:nvSpPr>
        <p:spPr>
          <a:xfrm>
            <a:off x="548340" y="1909482"/>
            <a:ext cx="11002683" cy="228600"/>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95205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Title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7"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9" name="Marcador de texto 23"/>
          <p:cNvSpPr>
            <a:spLocks noGrp="1"/>
          </p:cNvSpPr>
          <p:nvPr>
            <p:ph type="body" sz="quarter" idx="11" hasCustomPrompt="1"/>
          </p:nvPr>
        </p:nvSpPr>
        <p:spPr>
          <a:xfrm>
            <a:off x="508000" y="990600"/>
            <a:ext cx="11074400"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604445" y="1386420"/>
            <a:ext cx="10965179"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6" hasCustomPrompt="1"/>
          </p:nvPr>
        </p:nvSpPr>
        <p:spPr>
          <a:xfrm>
            <a:off x="6209553" y="1909482"/>
            <a:ext cx="5381812" cy="215153"/>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7" hasCustomPrompt="1"/>
          </p:nvPr>
        </p:nvSpPr>
        <p:spPr>
          <a:xfrm>
            <a:off x="548341" y="1909482"/>
            <a:ext cx="5381812" cy="215153"/>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7054020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0" name="object 2"/>
          <p:cNvSpPr/>
          <p:nvPr userDrawn="1"/>
        </p:nvSpPr>
        <p:spPr>
          <a:xfrm>
            <a:off x="613251" y="1600201"/>
            <a:ext cx="10969148"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Marcador de texto 23"/>
          <p:cNvSpPr>
            <a:spLocks noGrp="1"/>
          </p:cNvSpPr>
          <p:nvPr>
            <p:ph type="body" sz="quarter" idx="11" hasCustomPrompt="1"/>
          </p:nvPr>
        </p:nvSpPr>
        <p:spPr>
          <a:xfrm>
            <a:off x="508000" y="990600"/>
            <a:ext cx="11074400" cy="2286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2" hasCustomPrompt="1"/>
          </p:nvPr>
        </p:nvSpPr>
        <p:spPr>
          <a:xfrm>
            <a:off x="508000" y="1254897"/>
            <a:ext cx="11074400" cy="228600"/>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0" name="Marcador de texto 23"/>
          <p:cNvSpPr>
            <a:spLocks noGrp="1"/>
          </p:cNvSpPr>
          <p:nvPr>
            <p:ph type="body" sz="quarter" idx="16" hasCustomPrompt="1"/>
          </p:nvPr>
        </p:nvSpPr>
        <p:spPr>
          <a:xfrm>
            <a:off x="6209553" y="1909482"/>
            <a:ext cx="5381812" cy="215153"/>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1" name="Marcador de texto 23"/>
          <p:cNvSpPr>
            <a:spLocks noGrp="1"/>
          </p:cNvSpPr>
          <p:nvPr>
            <p:ph type="body" sz="quarter" idx="17" hasCustomPrompt="1"/>
          </p:nvPr>
        </p:nvSpPr>
        <p:spPr>
          <a:xfrm>
            <a:off x="548341" y="1909482"/>
            <a:ext cx="5381812" cy="215153"/>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724224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Title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9" name="Marcador de texto 23"/>
          <p:cNvSpPr>
            <a:spLocks noGrp="1"/>
          </p:cNvSpPr>
          <p:nvPr>
            <p:ph type="body" sz="quarter" idx="11" hasCustomPrompt="1"/>
          </p:nvPr>
        </p:nvSpPr>
        <p:spPr>
          <a:xfrm>
            <a:off x="508000" y="990600"/>
            <a:ext cx="11074400" cy="3048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604445" y="1386420"/>
            <a:ext cx="10965179"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7" hasCustomPrompt="1"/>
          </p:nvPr>
        </p:nvSpPr>
        <p:spPr>
          <a:xfrm>
            <a:off x="548341" y="1909482"/>
            <a:ext cx="7237506" cy="228600"/>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903407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Title and Sub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Brand</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11" name="object 2"/>
          <p:cNvSpPr/>
          <p:nvPr userDrawn="1"/>
        </p:nvSpPr>
        <p:spPr>
          <a:xfrm>
            <a:off x="613251" y="1600201"/>
            <a:ext cx="10969148"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2" name="Marcador de texto 23"/>
          <p:cNvSpPr>
            <a:spLocks noGrp="1"/>
          </p:cNvSpPr>
          <p:nvPr>
            <p:ph type="body" sz="quarter" idx="11" hasCustomPrompt="1"/>
          </p:nvPr>
        </p:nvSpPr>
        <p:spPr>
          <a:xfrm>
            <a:off x="508000" y="990600"/>
            <a:ext cx="11074400" cy="228600"/>
          </a:xfrm>
          <a:prstGeom prst="rect">
            <a:avLst/>
          </a:prstGeom>
        </p:spPr>
        <p:txBody>
          <a:bodyPr/>
          <a:lstStyle>
            <a:lvl1pPr>
              <a:defRPr lang="es-ES_tradnl" sz="16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3" name="Marcador de texto 23"/>
          <p:cNvSpPr>
            <a:spLocks noGrp="1"/>
          </p:cNvSpPr>
          <p:nvPr>
            <p:ph type="body" sz="quarter" idx="12" hasCustomPrompt="1"/>
          </p:nvPr>
        </p:nvSpPr>
        <p:spPr>
          <a:xfrm>
            <a:off x="508000" y="1254897"/>
            <a:ext cx="11074400" cy="228600"/>
          </a:xfrm>
          <a:prstGeom prst="rect">
            <a:avLst/>
          </a:prstGeom>
        </p:spPr>
        <p:txBody>
          <a:bodyPr/>
          <a:lstStyle>
            <a:lvl1pPr>
              <a:defRPr lang="es-ES_tradnl" sz="12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Marcador de texto 23"/>
          <p:cNvSpPr>
            <a:spLocks noGrp="1"/>
          </p:cNvSpPr>
          <p:nvPr>
            <p:ph type="body" sz="quarter" idx="17" hasCustomPrompt="1"/>
          </p:nvPr>
        </p:nvSpPr>
        <p:spPr>
          <a:xfrm>
            <a:off x="548341" y="1909482"/>
            <a:ext cx="7237506" cy="228600"/>
          </a:xfrm>
          <a:prstGeom prst="rect">
            <a:avLst/>
          </a:prstGeom>
        </p:spPr>
        <p:txBody>
          <a:bodyPr/>
          <a:lstStyle>
            <a:lvl1pPr>
              <a:defRPr lang="es-ES_tradnl" sz="11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1747803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5" name="Marcador de texto 23"/>
          <p:cNvSpPr>
            <a:spLocks noGrp="1"/>
          </p:cNvSpPr>
          <p:nvPr>
            <p:ph type="body" sz="quarter" idx="11" hasCustomPrompt="1"/>
          </p:nvPr>
        </p:nvSpPr>
        <p:spPr>
          <a:xfrm>
            <a:off x="538996" y="2660006"/>
            <a:ext cx="5675824" cy="829953"/>
          </a:xfrm>
          <a:prstGeom prst="rect">
            <a:avLst/>
          </a:prstGeom>
        </p:spPr>
        <p:txBody>
          <a:bodyPr/>
          <a:lstStyle>
            <a:lvl1pPr>
              <a:defRPr lang="es-ES_tradnl" sz="6000" b="1" kern="1200" baseline="0" dirty="0" smtClean="0">
                <a:solidFill>
                  <a:srgbClr val="FFFFFF"/>
                </a:solidFill>
                <a:latin typeface="Century Gothic" charset="0"/>
                <a:ea typeface="Century Gothic" charset="0"/>
                <a:cs typeface="Century Gothic" charset="0"/>
              </a:defRPr>
            </a:lvl1pPr>
          </a:lstStyle>
          <a:p>
            <a:pPr lvl="0"/>
            <a:r>
              <a:rPr lang="es-ES_tradnl" dirty="0" err="1"/>
              <a:t>Thank</a:t>
            </a:r>
            <a:r>
              <a:rPr lang="es-ES_tradnl" dirty="0"/>
              <a:t> </a:t>
            </a:r>
            <a:r>
              <a:rPr lang="es-ES_tradnl" dirty="0" err="1"/>
              <a:t>you</a:t>
            </a:r>
            <a:endParaRPr lang="es-ES_tradnl" dirty="0"/>
          </a:p>
        </p:txBody>
      </p:sp>
    </p:spTree>
    <p:extLst>
      <p:ext uri="{BB962C8B-B14F-4D97-AF65-F5344CB8AC3E}">
        <p14:creationId xmlns:p14="http://schemas.microsoft.com/office/powerpoint/2010/main" val="8663402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0_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3" y="414932"/>
            <a:ext cx="10972799" cy="376953"/>
          </a:xfrm>
        </p:spPr>
        <p:txBody>
          <a:bodyPr lIns="0" tIns="0" rIns="0" bIns="0" anchor="t" anchorCtr="0">
            <a:normAutofit/>
          </a:bodyPr>
          <a:lstStyle>
            <a:lvl1pPr algn="l">
              <a:defRPr sz="2667" u="none" cap="none">
                <a:uFill>
                  <a:solidFill>
                    <a:srgbClr val="FD775A"/>
                  </a:solidFill>
                </a:uFill>
              </a:defRPr>
            </a:lvl1pPr>
          </a:lstStyle>
          <a:p>
            <a:r>
              <a:rPr lang="nb-NO" dirty="0"/>
              <a:t>Overskrift</a:t>
            </a:r>
            <a:endParaRPr lang="en-US" dirty="0"/>
          </a:p>
        </p:txBody>
      </p:sp>
      <p:cxnSp>
        <p:nvCxnSpPr>
          <p:cNvPr id="9" name="Straight Connector 8"/>
          <p:cNvCxnSpPr/>
          <p:nvPr userDrawn="1"/>
        </p:nvCxnSpPr>
        <p:spPr>
          <a:xfrm>
            <a:off x="609600" y="6235700"/>
            <a:ext cx="10972800" cy="0"/>
          </a:xfrm>
          <a:prstGeom prst="line">
            <a:avLst/>
          </a:prstGeom>
          <a:ln w="12700">
            <a:solidFill>
              <a:schemeClr val="bg1">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5" name="Date Placeholder 3"/>
          <p:cNvSpPr>
            <a:spLocks noGrp="1"/>
          </p:cNvSpPr>
          <p:nvPr>
            <p:ph type="dt" sz="half" idx="10"/>
          </p:nvPr>
        </p:nvSpPr>
        <p:spPr>
          <a:xfrm>
            <a:off x="1207249" y="6356354"/>
            <a:ext cx="823384" cy="366183"/>
          </a:xfrm>
          <a:prstGeom prst="rect">
            <a:avLst/>
          </a:prstGeom>
        </p:spPr>
        <p:txBody>
          <a:bodyPr vert="horz" lIns="0" tIns="45720" rIns="91440" bIns="45720" rtlCol="0" anchor="ctr"/>
          <a:lstStyle>
            <a:lvl1pPr algn="l" fontAlgn="auto">
              <a:spcBef>
                <a:spcPts val="0"/>
              </a:spcBef>
              <a:spcAft>
                <a:spcPts val="0"/>
              </a:spcAft>
              <a:defRPr sz="1067" smtClean="0">
                <a:solidFill>
                  <a:schemeClr val="bg1"/>
                </a:solidFill>
                <a:latin typeface="Arial"/>
                <a:ea typeface="+mn-ea"/>
                <a:cs typeface="Arial"/>
              </a:defRPr>
            </a:lvl1pPr>
          </a:lstStyle>
          <a:p>
            <a:pPr>
              <a:defRPr/>
            </a:pPr>
            <a:fld id="{FB91C82A-E88F-44FC-A0BF-373FC31233B1}" type="datetime1">
              <a:rPr lang="en-US" smtClean="0">
                <a:solidFill>
                  <a:srgbClr val="7F7F7F"/>
                </a:solidFill>
              </a:rPr>
              <a:t>5/19/2021</a:t>
            </a:fld>
            <a:endParaRPr lang="en-US" dirty="0">
              <a:solidFill>
                <a:prstClr val="white"/>
              </a:solidFill>
            </a:endParaRPr>
          </a:p>
        </p:txBody>
      </p:sp>
      <p:sp>
        <p:nvSpPr>
          <p:cNvPr id="16" name="Footer Placeholder 4"/>
          <p:cNvSpPr>
            <a:spLocks noGrp="1"/>
          </p:cNvSpPr>
          <p:nvPr>
            <p:ph type="ftr" sz="quarter" idx="11"/>
          </p:nvPr>
        </p:nvSpPr>
        <p:spPr>
          <a:xfrm>
            <a:off x="2219890" y="6356354"/>
            <a:ext cx="6884271" cy="366183"/>
          </a:xfrm>
          <a:prstGeom prst="rect">
            <a:avLst/>
          </a:prstGeom>
        </p:spPr>
        <p:txBody>
          <a:bodyPr vert="horz" lIns="91440" tIns="45720" rIns="91440" bIns="45720" rtlCol="0" anchor="ctr"/>
          <a:lstStyle>
            <a:lvl1pPr algn="l" fontAlgn="auto">
              <a:spcBef>
                <a:spcPts val="0"/>
              </a:spcBef>
              <a:spcAft>
                <a:spcPts val="0"/>
              </a:spcAft>
              <a:defRPr sz="1067" dirty="0" smtClean="0">
                <a:solidFill>
                  <a:srgbClr val="7F7F7F"/>
                </a:solidFill>
                <a:latin typeface="Arial"/>
                <a:ea typeface="+mn-ea"/>
                <a:cs typeface="Arial"/>
              </a:defRPr>
            </a:lvl1pPr>
          </a:lstStyle>
          <a:p>
            <a:pPr>
              <a:defRPr/>
            </a:pPr>
            <a:endParaRPr lang="en-US"/>
          </a:p>
        </p:txBody>
      </p:sp>
      <p:sp>
        <p:nvSpPr>
          <p:cNvPr id="17" name="Slide Number Placeholder 5"/>
          <p:cNvSpPr>
            <a:spLocks noGrp="1"/>
          </p:cNvSpPr>
          <p:nvPr>
            <p:ph type="sldNum" sz="quarter" idx="12"/>
          </p:nvPr>
        </p:nvSpPr>
        <p:spPr>
          <a:xfrm>
            <a:off x="609602" y="6356354"/>
            <a:ext cx="448733" cy="366183"/>
          </a:xfrm>
          <a:prstGeom prst="rect">
            <a:avLst/>
          </a:prstGeom>
        </p:spPr>
        <p:txBody>
          <a:bodyPr vert="horz" lIns="0" tIns="0" rIns="0" bIns="0" rtlCol="0" anchor="ctr"/>
          <a:lstStyle>
            <a:lvl1pPr algn="l" fontAlgn="auto">
              <a:spcBef>
                <a:spcPts val="0"/>
              </a:spcBef>
              <a:spcAft>
                <a:spcPts val="0"/>
              </a:spcAft>
              <a:defRPr sz="1067" b="1" smtClean="0">
                <a:solidFill>
                  <a:srgbClr val="DC463A"/>
                </a:solidFill>
                <a:latin typeface="Arial"/>
                <a:ea typeface="+mn-ea"/>
                <a:cs typeface="Arial"/>
              </a:defRPr>
            </a:lvl1pPr>
          </a:lstStyle>
          <a:p>
            <a:pPr>
              <a:defRPr/>
            </a:pPr>
            <a:fld id="{A9AB586E-2929-8441-9396-E5F5866385CD}" type="slidenum">
              <a:rPr lang="en-US"/>
              <a:pPr>
                <a:defRPr/>
              </a:pPr>
              <a:t>‹#›</a:t>
            </a:fld>
            <a:endParaRPr lang="en-US" dirty="0"/>
          </a:p>
        </p:txBody>
      </p:sp>
      <p:sp>
        <p:nvSpPr>
          <p:cNvPr id="12" name="Text Placeholder 3"/>
          <p:cNvSpPr>
            <a:spLocks noGrp="1"/>
          </p:cNvSpPr>
          <p:nvPr>
            <p:ph type="body" sz="quarter" idx="14"/>
          </p:nvPr>
        </p:nvSpPr>
        <p:spPr>
          <a:xfrm>
            <a:off x="609600" y="956237"/>
            <a:ext cx="10972800" cy="5065153"/>
          </a:xfrm>
        </p:spPr>
        <p:txBody>
          <a:bodyPr/>
          <a:lstStyle>
            <a:lvl1pPr>
              <a:defRPr sz="2133"/>
            </a:lvl1pPr>
          </a:lstStyle>
          <a:p>
            <a:pPr lvl="0"/>
            <a:r>
              <a:rPr lang="en-US"/>
              <a:t>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40180969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8" r:id="rId1"/>
    <p:sldLayoutId id="2147483680" r:id="rId2"/>
    <p:sldLayoutId id="2147483679" r:id="rId3"/>
    <p:sldLayoutId id="2147483681" r:id="rId4"/>
    <p:sldLayoutId id="2147483682" r:id="rId5"/>
    <p:sldLayoutId id="2147483683" r:id="rId6"/>
    <p:sldLayoutId id="2147483684" r:id="rId7"/>
    <p:sldLayoutId id="2147483686" r:id="rId8"/>
    <p:sldLayoutId id="2147483685" r:id="rId9"/>
    <p:sldLayoutId id="2147483677" r:id="rId10"/>
    <p:sldLayoutId id="2147483688" r:id="rId11"/>
    <p:sldLayoutId id="2147483666" r:id="rId12"/>
    <p:sldLayoutId id="2147483698" r:id="rId13"/>
    <p:sldLayoutId id="2147483699" r:id="rId14"/>
    <p:sldLayoutId id="2147483696" r:id="rId15"/>
    <p:sldLayoutId id="2147483702" r:id="rId16"/>
    <p:sldLayoutId id="2147483697" r:id="rId17"/>
    <p:sldLayoutId id="2147483700" r:id="rId18"/>
    <p:sldLayoutId id="2147483701" r:id="rId19"/>
    <p:sldLayoutId id="2147483661" r:id="rId20"/>
    <p:sldLayoutId id="2147483662" r:id="rId21"/>
    <p:sldLayoutId id="2147483667" r:id="rId22"/>
    <p:sldLayoutId id="2147483672" r:id="rId23"/>
    <p:sldLayoutId id="2147483670" r:id="rId24"/>
    <p:sldLayoutId id="2147483674" r:id="rId25"/>
    <p:sldLayoutId id="2147483664" r:id="rId26"/>
    <p:sldLayoutId id="2147483673" r:id="rId27"/>
    <p:sldLayoutId id="2147483665" r:id="rId28"/>
    <p:sldLayoutId id="2147483663" r:id="rId29"/>
    <p:sldLayoutId id="2147483669" r:id="rId30"/>
    <p:sldLayoutId id="2147483689" r:id="rId31"/>
    <p:sldLayoutId id="2147483668" r:id="rId32"/>
    <p:sldLayoutId id="2147483671" r:id="rId33"/>
    <p:sldLayoutId id="2147483690" r:id="rId34"/>
    <p:sldLayoutId id="2147483692" r:id="rId35"/>
    <p:sldLayoutId id="2147483693" r:id="rId36"/>
    <p:sldLayoutId id="2147483691" r:id="rId37"/>
    <p:sldLayoutId id="2147483694" r:id="rId38"/>
    <p:sldLayoutId id="2147483695" r:id="rId39"/>
    <p:sldLayoutId id="2147483703" r:id="rId40"/>
    <p:sldLayoutId id="2147483704" r:id="rId41"/>
  </p:sldLayoutIdLst>
  <p:hf sldNum="0" hd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1.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1.xml"/><Relationship Id="rId1" Type="http://schemas.openxmlformats.org/officeDocument/2006/relationships/tags" Target="../tags/tag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1.xml"/><Relationship Id="rId1" Type="http://schemas.openxmlformats.org/officeDocument/2006/relationships/tags" Target="../tags/tag9.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1.xml"/><Relationship Id="rId1" Type="http://schemas.openxmlformats.org/officeDocument/2006/relationships/tags" Target="../tags/tag10.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20"/>
          </p:nvPr>
        </p:nvSpPr>
        <p:spPr/>
        <p:txBody>
          <a:bodyPr/>
          <a:lstStyle/>
          <a:p>
            <a:r>
              <a:rPr lang="en-US" dirty="0"/>
              <a:t>Non GM Module – </a:t>
            </a:r>
            <a:r>
              <a:rPr lang="en-US" dirty="0" err="1"/>
              <a:t>GlobalGAP</a:t>
            </a:r>
            <a:endParaRPr lang="en-US" dirty="0"/>
          </a:p>
          <a:p>
            <a:r>
              <a:rPr lang="en-US" dirty="0"/>
              <a:t>Mowi Scotland Ltd –</a:t>
            </a:r>
          </a:p>
          <a:p>
            <a:r>
              <a:rPr lang="en-US" sz="2800" dirty="0" err="1"/>
              <a:t>Broodstock</a:t>
            </a:r>
            <a:r>
              <a:rPr lang="en-US" sz="2800" dirty="0"/>
              <a:t> and Feed</a:t>
            </a:r>
            <a:endParaRPr lang="en-GB" sz="2800" dirty="0"/>
          </a:p>
        </p:txBody>
      </p:sp>
      <p:pic>
        <p:nvPicPr>
          <p:cNvPr id="4" name="Picture 2">
            <a:extLst>
              <a:ext uri="{FF2B5EF4-FFF2-40B4-BE49-F238E27FC236}">
                <a16:creationId xmlns:a16="http://schemas.microsoft.com/office/drawing/2014/main" id="{C3DAACF8-319D-473E-8C41-7D2740F159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7612" b="1"/>
          <a:stretch/>
        </p:blipFill>
        <p:spPr bwMode="auto">
          <a:xfrm>
            <a:off x="6529727" y="0"/>
            <a:ext cx="1256399" cy="1319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2572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BE93E80-71E7-44F5-A9CC-2159590824BF}"/>
              </a:ext>
            </a:extLst>
          </p:cNvPr>
          <p:cNvSpPr>
            <a:spLocks noGrp="1"/>
          </p:cNvSpPr>
          <p:nvPr>
            <p:ph type="title"/>
          </p:nvPr>
        </p:nvSpPr>
        <p:spPr/>
        <p:txBody>
          <a:bodyPr>
            <a:normAutofit fontScale="90000"/>
          </a:bodyPr>
          <a:lstStyle/>
          <a:p>
            <a:r>
              <a:rPr lang="nb-NO" dirty="0">
                <a:solidFill>
                  <a:schemeClr val="tx2">
                    <a:lumMod val="50000"/>
                  </a:schemeClr>
                </a:solidFill>
              </a:rPr>
              <a:t>Contents</a:t>
            </a:r>
            <a:endParaRPr lang="en-GB" dirty="0">
              <a:solidFill>
                <a:schemeClr val="tx2">
                  <a:lumMod val="50000"/>
                </a:schemeClr>
              </a:solidFill>
            </a:endParaRPr>
          </a:p>
        </p:txBody>
      </p:sp>
      <p:sp>
        <p:nvSpPr>
          <p:cNvPr id="4" name="Date Placeholder 3">
            <a:extLst>
              <a:ext uri="{FF2B5EF4-FFF2-40B4-BE49-F238E27FC236}">
                <a16:creationId xmlns:a16="http://schemas.microsoft.com/office/drawing/2014/main" id="{D6BB685B-AB77-4850-8C6D-084B5916234E}"/>
              </a:ext>
            </a:extLst>
          </p:cNvPr>
          <p:cNvSpPr>
            <a:spLocks noGrp="1"/>
          </p:cNvSpPr>
          <p:nvPr>
            <p:ph type="dt" sz="half" idx="10"/>
          </p:nvPr>
        </p:nvSpPr>
        <p:spPr/>
        <p:txBody>
          <a:bodyPr/>
          <a:lstStyle/>
          <a:p>
            <a:pPr>
              <a:defRPr/>
            </a:pPr>
            <a:fld id="{06B8E254-0310-4A60-8508-FDC3C3952F42}" type="datetime1">
              <a:rPr lang="en-US" smtClean="0"/>
              <a:t>5/19/2021</a:t>
            </a:fld>
            <a:endParaRPr lang="en-US" dirty="0"/>
          </a:p>
        </p:txBody>
      </p:sp>
      <p:sp>
        <p:nvSpPr>
          <p:cNvPr id="12" name="Text Placeholder 11">
            <a:extLst>
              <a:ext uri="{FF2B5EF4-FFF2-40B4-BE49-F238E27FC236}">
                <a16:creationId xmlns:a16="http://schemas.microsoft.com/office/drawing/2014/main" id="{C9EB39F9-34CC-415B-A90D-5AC315E1CCAA}"/>
              </a:ext>
            </a:extLst>
          </p:cNvPr>
          <p:cNvSpPr>
            <a:spLocks noGrp="1"/>
          </p:cNvSpPr>
          <p:nvPr>
            <p:ph type="body" sz="quarter" idx="14"/>
          </p:nvPr>
        </p:nvSpPr>
        <p:spPr/>
        <p:txBody>
          <a:bodyPr/>
          <a:lstStyle/>
          <a:p>
            <a:pPr lvl="0"/>
            <a:r>
              <a:rPr lang="nb-NO" sz="2400" dirty="0">
                <a:solidFill>
                  <a:schemeClr val="tx2">
                    <a:lumMod val="50000"/>
                  </a:schemeClr>
                </a:solidFill>
              </a:rPr>
              <a:t>Background:</a:t>
            </a:r>
          </a:p>
          <a:p>
            <a:pPr lvl="0"/>
            <a:endParaRPr lang="nb-NO" sz="2400" dirty="0">
              <a:solidFill>
                <a:schemeClr val="tx2">
                  <a:lumMod val="50000"/>
                </a:schemeClr>
              </a:solidFill>
            </a:endParaRPr>
          </a:p>
          <a:p>
            <a:pPr marL="342900" lvl="0" indent="-342900">
              <a:buFont typeface="Arial" panose="020B0604020202020204" pitchFamily="34" charset="0"/>
              <a:buChar char="•"/>
            </a:pPr>
            <a:r>
              <a:rPr lang="nb-NO" sz="2400" dirty="0">
                <a:solidFill>
                  <a:schemeClr val="tx2">
                    <a:lumMod val="50000"/>
                  </a:schemeClr>
                </a:solidFill>
              </a:rPr>
              <a:t>GM organisms- what is it ?</a:t>
            </a:r>
          </a:p>
          <a:p>
            <a:pPr marL="342900" lvl="0" indent="-342900">
              <a:buFont typeface="Arial" panose="020B0604020202020204" pitchFamily="34" charset="0"/>
              <a:buChar char="•"/>
            </a:pPr>
            <a:endParaRPr lang="nb-NO" sz="2400" dirty="0">
              <a:solidFill>
                <a:schemeClr val="tx2">
                  <a:lumMod val="50000"/>
                </a:schemeClr>
              </a:solidFill>
            </a:endParaRPr>
          </a:p>
          <a:p>
            <a:pPr marL="342900" lvl="0" indent="-342900">
              <a:buFont typeface="Arial" panose="020B0604020202020204" pitchFamily="34" charset="0"/>
              <a:buChar char="•"/>
            </a:pPr>
            <a:r>
              <a:rPr lang="nb-NO" sz="2400" dirty="0">
                <a:solidFill>
                  <a:schemeClr val="tx2">
                    <a:lumMod val="50000"/>
                  </a:schemeClr>
                </a:solidFill>
              </a:rPr>
              <a:t>Why non GM certification?</a:t>
            </a:r>
          </a:p>
          <a:p>
            <a:pPr lvl="0"/>
            <a:endParaRPr lang="en-GB" sz="2400" dirty="0"/>
          </a:p>
          <a:p>
            <a:endParaRPr lang="en-GB" dirty="0"/>
          </a:p>
        </p:txBody>
      </p:sp>
      <p:pic>
        <p:nvPicPr>
          <p:cNvPr id="2" name="Picture 1">
            <a:extLst>
              <a:ext uri="{FF2B5EF4-FFF2-40B4-BE49-F238E27FC236}">
                <a16:creationId xmlns:a16="http://schemas.microsoft.com/office/drawing/2014/main" id="{FB1337B5-360A-40CE-A89E-A99BB77093FD}"/>
              </a:ext>
            </a:extLst>
          </p:cNvPr>
          <p:cNvPicPr>
            <a:picLocks noChangeAspect="1"/>
          </p:cNvPicPr>
          <p:nvPr/>
        </p:nvPicPr>
        <p:blipFill>
          <a:blip r:embed="rId3"/>
          <a:stretch>
            <a:fillRect/>
          </a:stretch>
        </p:blipFill>
        <p:spPr>
          <a:xfrm>
            <a:off x="8044241" y="1492811"/>
            <a:ext cx="3538160" cy="4293188"/>
          </a:xfrm>
          <a:prstGeom prst="rect">
            <a:avLst/>
          </a:prstGeom>
        </p:spPr>
      </p:pic>
    </p:spTree>
    <p:custDataLst>
      <p:tags r:id="rId1"/>
    </p:custDataLst>
    <p:extLst>
      <p:ext uri="{BB962C8B-B14F-4D97-AF65-F5344CB8AC3E}">
        <p14:creationId xmlns:p14="http://schemas.microsoft.com/office/powerpoint/2010/main" val="771588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E144A-909D-448B-BA2E-25364A867BD2}"/>
              </a:ext>
            </a:extLst>
          </p:cNvPr>
          <p:cNvSpPr>
            <a:spLocks noGrp="1"/>
          </p:cNvSpPr>
          <p:nvPr>
            <p:ph type="title"/>
          </p:nvPr>
        </p:nvSpPr>
        <p:spPr/>
        <p:txBody>
          <a:bodyPr>
            <a:normAutofit fontScale="90000"/>
          </a:bodyPr>
          <a:lstStyle/>
          <a:p>
            <a:r>
              <a:rPr lang="en-US" dirty="0" err="1">
                <a:solidFill>
                  <a:schemeClr val="tx2">
                    <a:lumMod val="50000"/>
                  </a:schemeClr>
                </a:solidFill>
              </a:rPr>
              <a:t>Mowi</a:t>
            </a:r>
            <a:r>
              <a:rPr lang="en-US" dirty="0">
                <a:solidFill>
                  <a:schemeClr val="tx2">
                    <a:lumMod val="50000"/>
                  </a:schemeClr>
                </a:solidFill>
              </a:rPr>
              <a:t> </a:t>
            </a:r>
            <a:endParaRPr lang="en-GB" dirty="0">
              <a:solidFill>
                <a:schemeClr val="tx2">
                  <a:lumMod val="50000"/>
                </a:schemeClr>
              </a:solidFill>
            </a:endParaRPr>
          </a:p>
        </p:txBody>
      </p:sp>
      <p:sp>
        <p:nvSpPr>
          <p:cNvPr id="6" name="Text Placeholder 5">
            <a:extLst>
              <a:ext uri="{FF2B5EF4-FFF2-40B4-BE49-F238E27FC236}">
                <a16:creationId xmlns:a16="http://schemas.microsoft.com/office/drawing/2014/main" id="{F9013B95-1547-47E7-AEA5-525EFAB467E2}"/>
              </a:ext>
            </a:extLst>
          </p:cNvPr>
          <p:cNvSpPr>
            <a:spLocks noGrp="1"/>
          </p:cNvSpPr>
          <p:nvPr>
            <p:ph type="body" sz="quarter" idx="14"/>
          </p:nvPr>
        </p:nvSpPr>
        <p:spPr>
          <a:xfrm>
            <a:off x="609600" y="896424"/>
            <a:ext cx="1973451" cy="5065153"/>
          </a:xfrm>
        </p:spPr>
        <p:txBody>
          <a:bodyPr/>
          <a:lstStyle/>
          <a:p>
            <a:pPr marL="0" indent="0">
              <a:buNone/>
            </a:pPr>
            <a:r>
              <a:rPr lang="nb-NO" sz="1400" dirty="0"/>
              <a:t>Represented  in </a:t>
            </a:r>
            <a:r>
              <a:rPr lang="nb-NO" sz="5400" dirty="0"/>
              <a:t>24</a:t>
            </a:r>
            <a:r>
              <a:rPr lang="nb-NO" sz="1400" dirty="0"/>
              <a:t> countries, offer Mowi products to</a:t>
            </a:r>
            <a:r>
              <a:rPr lang="en-GB" sz="1400" dirty="0"/>
              <a:t> </a:t>
            </a:r>
            <a:r>
              <a:rPr lang="en-GB" sz="5400" dirty="0"/>
              <a:t>70</a:t>
            </a:r>
            <a:r>
              <a:rPr lang="en-GB" sz="1400" dirty="0"/>
              <a:t> countries around the world.</a:t>
            </a:r>
          </a:p>
          <a:p>
            <a:endParaRPr lang="en-GB" sz="2400" dirty="0"/>
          </a:p>
        </p:txBody>
      </p:sp>
      <p:pic>
        <p:nvPicPr>
          <p:cNvPr id="8" name="Picture 7">
            <a:extLst>
              <a:ext uri="{FF2B5EF4-FFF2-40B4-BE49-F238E27FC236}">
                <a16:creationId xmlns:a16="http://schemas.microsoft.com/office/drawing/2014/main" id="{7A58515D-B377-4034-8AD2-0CD4879E6B29}"/>
              </a:ext>
            </a:extLst>
          </p:cNvPr>
          <p:cNvPicPr>
            <a:picLocks noChangeAspect="1"/>
          </p:cNvPicPr>
          <p:nvPr/>
        </p:nvPicPr>
        <p:blipFill>
          <a:blip r:embed="rId4"/>
          <a:stretch>
            <a:fillRect/>
          </a:stretch>
        </p:blipFill>
        <p:spPr>
          <a:xfrm>
            <a:off x="2823756" y="836612"/>
            <a:ext cx="9322425" cy="5306109"/>
          </a:xfrm>
          <a:prstGeom prst="rect">
            <a:avLst/>
          </a:prstGeom>
        </p:spPr>
      </p:pic>
      <p:sp>
        <p:nvSpPr>
          <p:cNvPr id="3" name="Date Placeholder 2">
            <a:extLst>
              <a:ext uri="{FF2B5EF4-FFF2-40B4-BE49-F238E27FC236}">
                <a16:creationId xmlns:a16="http://schemas.microsoft.com/office/drawing/2014/main" id="{D1F94EC5-E86C-4B80-BA19-45F1A05EB2ED}"/>
              </a:ext>
            </a:extLst>
          </p:cNvPr>
          <p:cNvSpPr>
            <a:spLocks noGrp="1"/>
          </p:cNvSpPr>
          <p:nvPr>
            <p:ph type="dt" sz="half" idx="10"/>
          </p:nvPr>
        </p:nvSpPr>
        <p:spPr/>
        <p:txBody>
          <a:bodyPr/>
          <a:lstStyle/>
          <a:p>
            <a:pPr>
              <a:defRPr/>
            </a:pPr>
            <a:fld id="{02DCAC97-48E3-41E0-BADE-101B417A7E1B}" type="datetime1">
              <a:rPr lang="en-US" smtClean="0">
                <a:solidFill>
                  <a:srgbClr val="7F7F7F"/>
                </a:solidFill>
              </a:rPr>
              <a:t>5/19/2021</a:t>
            </a:fld>
            <a:endParaRPr lang="en-US" dirty="0">
              <a:solidFill>
                <a:prstClr val="white"/>
              </a:solidFill>
            </a:endParaRPr>
          </a:p>
        </p:txBody>
      </p:sp>
      <p:sp>
        <p:nvSpPr>
          <p:cNvPr id="4" name="Footer Placeholder 3">
            <a:extLst>
              <a:ext uri="{FF2B5EF4-FFF2-40B4-BE49-F238E27FC236}">
                <a16:creationId xmlns:a16="http://schemas.microsoft.com/office/drawing/2014/main" id="{A8B41B8E-6163-44FC-BD25-E616117C098B}"/>
              </a:ext>
            </a:extLst>
          </p:cNvPr>
          <p:cNvSpPr>
            <a:spLocks noGrp="1"/>
          </p:cNvSpPr>
          <p:nvPr>
            <p:ph type="ftr" sz="quarter" idx="11"/>
          </p:nvPr>
        </p:nvSpPr>
        <p:spPr/>
        <p:txBody>
          <a:bodyPr/>
          <a:lstStyle/>
          <a:p>
            <a:pPr>
              <a:defRPr/>
            </a:pPr>
            <a:endParaRPr lang="en-US"/>
          </a:p>
        </p:txBody>
      </p:sp>
    </p:spTree>
    <p:custDataLst>
      <p:tags r:id="rId1"/>
    </p:custDataLst>
    <p:extLst>
      <p:ext uri="{BB962C8B-B14F-4D97-AF65-F5344CB8AC3E}">
        <p14:creationId xmlns:p14="http://schemas.microsoft.com/office/powerpoint/2010/main" val="3292021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49C78-110C-4C4F-A5C1-B7D5F3AC0575}"/>
              </a:ext>
            </a:extLst>
          </p:cNvPr>
          <p:cNvSpPr>
            <a:spLocks noGrp="1"/>
          </p:cNvSpPr>
          <p:nvPr>
            <p:ph type="title"/>
          </p:nvPr>
        </p:nvSpPr>
        <p:spPr/>
        <p:txBody>
          <a:bodyPr>
            <a:normAutofit fontScale="90000"/>
          </a:bodyPr>
          <a:lstStyle/>
          <a:p>
            <a:r>
              <a:rPr lang="en-GB" dirty="0"/>
              <a:t>Non GM</a:t>
            </a:r>
          </a:p>
        </p:txBody>
      </p:sp>
      <p:sp>
        <p:nvSpPr>
          <p:cNvPr id="3" name="Text Placeholder 2">
            <a:extLst>
              <a:ext uri="{FF2B5EF4-FFF2-40B4-BE49-F238E27FC236}">
                <a16:creationId xmlns:a16="http://schemas.microsoft.com/office/drawing/2014/main" id="{D98E9348-B372-4772-832D-624C1DC5FDDD}"/>
              </a:ext>
            </a:extLst>
          </p:cNvPr>
          <p:cNvSpPr>
            <a:spLocks noGrp="1"/>
          </p:cNvSpPr>
          <p:nvPr>
            <p:ph type="body" sz="quarter" idx="14"/>
          </p:nvPr>
        </p:nvSpPr>
        <p:spPr/>
        <p:txBody>
          <a:bodyPr/>
          <a:lstStyle/>
          <a:p>
            <a:endParaRPr lang="en-GB" dirty="0"/>
          </a:p>
          <a:p>
            <a:endParaRPr lang="en-GB" dirty="0"/>
          </a:p>
          <a:p>
            <a:endParaRPr lang="en-GB" dirty="0"/>
          </a:p>
          <a:p>
            <a:endParaRPr lang="en-GB" dirty="0"/>
          </a:p>
          <a:p>
            <a:endParaRPr lang="en-GB" dirty="0"/>
          </a:p>
          <a:p>
            <a:r>
              <a:rPr lang="en-GB" dirty="0"/>
              <a:t>For </a:t>
            </a:r>
            <a:r>
              <a:rPr lang="en-GB" dirty="0" err="1"/>
              <a:t>GlobalGAP</a:t>
            </a:r>
            <a:r>
              <a:rPr lang="en-GB" dirty="0"/>
              <a:t> Non GM Certification, both them feed and the stock (</a:t>
            </a:r>
            <a:r>
              <a:rPr lang="en-GB" dirty="0" err="1"/>
              <a:t>ie</a:t>
            </a:r>
            <a:r>
              <a:rPr lang="en-GB" dirty="0"/>
              <a:t> from ova stage) must be Non GM. Statements (or appropriate certification) attesting to this are available from </a:t>
            </a:r>
            <a:r>
              <a:rPr lang="en-GB" dirty="0" err="1"/>
              <a:t>Qualiuty</a:t>
            </a:r>
            <a:r>
              <a:rPr lang="en-GB" dirty="0"/>
              <a:t> Systems Dept</a:t>
            </a:r>
          </a:p>
        </p:txBody>
      </p:sp>
      <p:sp>
        <p:nvSpPr>
          <p:cNvPr id="4" name="Date Placeholder 3">
            <a:extLst>
              <a:ext uri="{FF2B5EF4-FFF2-40B4-BE49-F238E27FC236}">
                <a16:creationId xmlns:a16="http://schemas.microsoft.com/office/drawing/2014/main" id="{855E0268-85C7-4F96-AD92-5C7E49891706}"/>
              </a:ext>
            </a:extLst>
          </p:cNvPr>
          <p:cNvSpPr>
            <a:spLocks noGrp="1"/>
          </p:cNvSpPr>
          <p:nvPr>
            <p:ph type="dt" sz="half" idx="10"/>
          </p:nvPr>
        </p:nvSpPr>
        <p:spPr/>
        <p:txBody>
          <a:bodyPr/>
          <a:lstStyle/>
          <a:p>
            <a:pPr>
              <a:defRPr/>
            </a:pPr>
            <a:fld id="{8F6FB73B-CDD2-40FB-9643-C5A223FB3D11}" type="datetime1">
              <a:rPr lang="en-US" smtClean="0">
                <a:solidFill>
                  <a:srgbClr val="7F7F7F"/>
                </a:solidFill>
              </a:rPr>
              <a:t>5/19/2021</a:t>
            </a:fld>
            <a:endParaRPr lang="en-US" dirty="0">
              <a:solidFill>
                <a:prstClr val="white"/>
              </a:solidFill>
            </a:endParaRPr>
          </a:p>
        </p:txBody>
      </p:sp>
      <p:sp>
        <p:nvSpPr>
          <p:cNvPr id="5" name="Footer Placeholder 4">
            <a:extLst>
              <a:ext uri="{FF2B5EF4-FFF2-40B4-BE49-F238E27FC236}">
                <a16:creationId xmlns:a16="http://schemas.microsoft.com/office/drawing/2014/main" id="{56CCE86D-1D13-489B-B471-7A72F1A56D96}"/>
              </a:ext>
            </a:extLst>
          </p:cNvPr>
          <p:cNvSpPr>
            <a:spLocks noGrp="1"/>
          </p:cNvSpPr>
          <p:nvPr>
            <p:ph type="ftr" sz="quarter" idx="11"/>
          </p:nvPr>
        </p:nvSpPr>
        <p:spPr/>
        <p:txBody>
          <a:bodyPr/>
          <a:lstStyle/>
          <a:p>
            <a:pPr>
              <a:defRPr/>
            </a:pPr>
            <a:endParaRPr lang="en-US"/>
          </a:p>
        </p:txBody>
      </p:sp>
    </p:spTree>
    <p:custDataLst>
      <p:tags r:id="rId1"/>
    </p:custDataLst>
    <p:extLst>
      <p:ext uri="{BB962C8B-B14F-4D97-AF65-F5344CB8AC3E}">
        <p14:creationId xmlns:p14="http://schemas.microsoft.com/office/powerpoint/2010/main" val="3276968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6610-A470-47CB-8A02-FCF67B851608}"/>
              </a:ext>
            </a:extLst>
          </p:cNvPr>
          <p:cNvSpPr>
            <a:spLocks noGrp="1"/>
          </p:cNvSpPr>
          <p:nvPr>
            <p:ph type="title"/>
          </p:nvPr>
        </p:nvSpPr>
        <p:spPr>
          <a:xfrm>
            <a:off x="609603" y="749896"/>
            <a:ext cx="10972799" cy="376953"/>
          </a:xfrm>
        </p:spPr>
        <p:txBody>
          <a:bodyPr>
            <a:normAutofit fontScale="90000"/>
          </a:bodyPr>
          <a:lstStyle/>
          <a:p>
            <a:r>
              <a:rPr lang="nb-NO" dirty="0"/>
              <a:t>What is GMO?</a:t>
            </a:r>
          </a:p>
        </p:txBody>
      </p:sp>
      <p:sp>
        <p:nvSpPr>
          <p:cNvPr id="3" name="Date Placeholder 2">
            <a:extLst>
              <a:ext uri="{FF2B5EF4-FFF2-40B4-BE49-F238E27FC236}">
                <a16:creationId xmlns:a16="http://schemas.microsoft.com/office/drawing/2014/main" id="{29800FAE-B44E-4C65-8DE6-F17B91276770}"/>
              </a:ext>
            </a:extLst>
          </p:cNvPr>
          <p:cNvSpPr>
            <a:spLocks noGrp="1"/>
          </p:cNvSpPr>
          <p:nvPr>
            <p:ph type="dt" sz="half" idx="10"/>
          </p:nvPr>
        </p:nvSpPr>
        <p:spPr/>
        <p:txBody>
          <a:bodyPr/>
          <a:lstStyle/>
          <a:p>
            <a:pPr>
              <a:defRPr/>
            </a:pPr>
            <a:fld id="{E9245EF2-B193-418A-B572-D3E9F2465E3C}" type="datetime1">
              <a:rPr lang="en-US" smtClean="0">
                <a:solidFill>
                  <a:srgbClr val="7F7F7F"/>
                </a:solidFill>
              </a:rPr>
              <a:t>5/19/2021</a:t>
            </a:fld>
            <a:endParaRPr lang="en-US" dirty="0"/>
          </a:p>
        </p:txBody>
      </p:sp>
      <p:sp>
        <p:nvSpPr>
          <p:cNvPr id="4" name="Footer Placeholder 3">
            <a:extLst>
              <a:ext uri="{FF2B5EF4-FFF2-40B4-BE49-F238E27FC236}">
                <a16:creationId xmlns:a16="http://schemas.microsoft.com/office/drawing/2014/main" id="{2E33BB63-1FE4-4C0F-905B-8D82AC5F8A19}"/>
              </a:ext>
            </a:extLst>
          </p:cNvPr>
          <p:cNvSpPr>
            <a:spLocks noGrp="1"/>
          </p:cNvSpPr>
          <p:nvPr>
            <p:ph type="ftr" sz="quarter" idx="11"/>
          </p:nvPr>
        </p:nvSpPr>
        <p:spPr/>
        <p:txBody>
          <a:bodyPr/>
          <a:lstStyle/>
          <a:p>
            <a:pPr>
              <a:defRPr/>
            </a:pPr>
            <a:endParaRPr lang="en-US" dirty="0"/>
          </a:p>
        </p:txBody>
      </p:sp>
      <p:sp>
        <p:nvSpPr>
          <p:cNvPr id="6" name="Text Placeholder 5">
            <a:extLst>
              <a:ext uri="{FF2B5EF4-FFF2-40B4-BE49-F238E27FC236}">
                <a16:creationId xmlns:a16="http://schemas.microsoft.com/office/drawing/2014/main" id="{39F69EAB-4637-4B97-8438-2D6728C9D4F8}"/>
              </a:ext>
            </a:extLst>
          </p:cNvPr>
          <p:cNvSpPr>
            <a:spLocks noGrp="1"/>
          </p:cNvSpPr>
          <p:nvPr>
            <p:ph type="body" sz="quarter" idx="14"/>
          </p:nvPr>
        </p:nvSpPr>
        <p:spPr>
          <a:xfrm>
            <a:off x="609600" y="1291201"/>
            <a:ext cx="10972800" cy="5065153"/>
          </a:xfrm>
        </p:spPr>
        <p:txBody>
          <a:bodyPr/>
          <a:lstStyle/>
          <a:p>
            <a:pPr marL="342900" indent="-342900">
              <a:buFont typeface="Wingdings" panose="05000000000000000000" pitchFamily="2" charset="2"/>
              <a:buChar char="Ø"/>
            </a:pPr>
            <a:r>
              <a:rPr lang="nb-NO" i="0" dirty="0">
                <a:latin typeface="+mj-lt"/>
              </a:rPr>
              <a:t>GMO means genetically modified  organism</a:t>
            </a:r>
            <a:r>
              <a:rPr lang="nb-NO" dirty="0">
                <a:latin typeface="+mj-lt"/>
              </a:rPr>
              <a:t>:</a:t>
            </a:r>
          </a:p>
          <a:p>
            <a:pPr marL="342900" indent="-342900">
              <a:buFont typeface="Wingdings" panose="05000000000000000000" pitchFamily="2" charset="2"/>
              <a:buChar char="Ø"/>
            </a:pPr>
            <a:endParaRPr lang="nb-NO" i="0" dirty="0">
              <a:latin typeface="+mj-lt"/>
            </a:endParaRPr>
          </a:p>
          <a:p>
            <a:pPr marL="342900" indent="-342900">
              <a:buFont typeface="Wingdings" panose="05000000000000000000" pitchFamily="2" charset="2"/>
              <a:buChar char="Ø"/>
            </a:pPr>
            <a:r>
              <a:rPr lang="nb-NO" i="0" dirty="0">
                <a:latin typeface="+mj-lt"/>
              </a:rPr>
              <a:t>Organisms where the genes have been artificially modified to give them a new desired trait.</a:t>
            </a:r>
          </a:p>
          <a:p>
            <a:pPr marL="342900" indent="-342900">
              <a:buFont typeface="Wingdings" panose="05000000000000000000" pitchFamily="2" charset="2"/>
              <a:buChar char="Ø"/>
            </a:pPr>
            <a:endParaRPr lang="nb-NO" i="0" dirty="0">
              <a:latin typeface="+mj-lt"/>
            </a:endParaRPr>
          </a:p>
          <a:p>
            <a:pPr marL="342900" indent="-342900">
              <a:buFont typeface="Wingdings" panose="05000000000000000000" pitchFamily="2" charset="2"/>
              <a:buChar char="Ø"/>
            </a:pPr>
            <a:r>
              <a:rPr lang="nb-NO" i="0" dirty="0">
                <a:latin typeface="+mj-lt"/>
              </a:rPr>
              <a:t>Genetic modification includes mutation,  insertion or deletion of genes. </a:t>
            </a:r>
          </a:p>
          <a:p>
            <a:pPr marL="342900" indent="-342900">
              <a:buFont typeface="Wingdings" panose="05000000000000000000" pitchFamily="2" charset="2"/>
              <a:buChar char="Ø"/>
            </a:pPr>
            <a:endParaRPr lang="nb-NO" i="0" dirty="0">
              <a:latin typeface="+mj-lt"/>
            </a:endParaRPr>
          </a:p>
          <a:p>
            <a:pPr marL="342900" indent="-342900">
              <a:buFont typeface="Wingdings" panose="05000000000000000000" pitchFamily="2" charset="2"/>
              <a:buChar char="Ø"/>
            </a:pPr>
            <a:r>
              <a:rPr lang="nb-NO" i="0" dirty="0">
                <a:latin typeface="+mj-lt"/>
              </a:rPr>
              <a:t>An example of where genetic modification is most used:</a:t>
            </a:r>
          </a:p>
          <a:p>
            <a:pPr marL="342900" indent="-342900">
              <a:buFont typeface="Wingdings" panose="05000000000000000000" pitchFamily="2" charset="2"/>
              <a:buChar char="Ø"/>
            </a:pPr>
            <a:endParaRPr lang="nb-NO" dirty="0">
              <a:latin typeface="+mj-lt"/>
            </a:endParaRPr>
          </a:p>
          <a:p>
            <a:pPr marL="342900" indent="-342900">
              <a:buFont typeface="Wingdings" panose="05000000000000000000" pitchFamily="2" charset="2"/>
              <a:buChar char="Ø"/>
            </a:pPr>
            <a:r>
              <a:rPr lang="nb-NO" dirty="0">
                <a:latin typeface="+mj-lt"/>
              </a:rPr>
              <a:t>To provide resistance to plants against special diseases, insects, and/or boost their productivity.</a:t>
            </a:r>
            <a:endParaRPr lang="nb-NO" i="0" dirty="0">
              <a:latin typeface="+mj-lt"/>
            </a:endParaRPr>
          </a:p>
          <a:p>
            <a:pPr marL="342900" indent="-342900">
              <a:buFont typeface="Wingdings" panose="05000000000000000000" pitchFamily="2" charset="2"/>
              <a:buChar char="Ø"/>
            </a:pPr>
            <a:endParaRPr lang="nb-NO" i="0" dirty="0">
              <a:latin typeface="+mj-lt"/>
            </a:endParaRPr>
          </a:p>
          <a:p>
            <a:pPr marL="342900" indent="-342900">
              <a:buFont typeface="Wingdings" panose="05000000000000000000" pitchFamily="2" charset="2"/>
              <a:buChar char="Ø"/>
            </a:pPr>
            <a:r>
              <a:rPr lang="nb-NO" i="0" dirty="0">
                <a:latin typeface="+mj-lt"/>
              </a:rPr>
              <a:t> The use of GMO is still controversial, and the EU has very strict rules around approving the production, commercialization and use of genetically modified organisms.</a:t>
            </a:r>
          </a:p>
          <a:p>
            <a:pPr marL="342900" indent="-342900">
              <a:buFont typeface="Wingdings" panose="05000000000000000000" pitchFamily="2" charset="2"/>
              <a:buChar char="Ø"/>
            </a:pPr>
            <a:endParaRPr lang="en-GB" dirty="0">
              <a:latin typeface="+mj-lt"/>
            </a:endParaRPr>
          </a:p>
          <a:p>
            <a:endParaRPr lang="en-GB" dirty="0"/>
          </a:p>
        </p:txBody>
      </p:sp>
    </p:spTree>
    <p:custDataLst>
      <p:tags r:id="rId1"/>
    </p:custDataLst>
    <p:extLst>
      <p:ext uri="{BB962C8B-B14F-4D97-AF65-F5344CB8AC3E}">
        <p14:creationId xmlns:p14="http://schemas.microsoft.com/office/powerpoint/2010/main" val="820733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89DC74-8C67-4A74-A48D-87710E1AC014}"/>
              </a:ext>
            </a:extLst>
          </p:cNvPr>
          <p:cNvSpPr>
            <a:spLocks noGrp="1"/>
          </p:cNvSpPr>
          <p:nvPr>
            <p:ph type="title"/>
          </p:nvPr>
        </p:nvSpPr>
        <p:spPr/>
        <p:txBody>
          <a:bodyPr>
            <a:normAutofit fontScale="90000"/>
          </a:bodyPr>
          <a:lstStyle/>
          <a:p>
            <a:r>
              <a:rPr lang="nb-NO" dirty="0">
                <a:solidFill>
                  <a:schemeClr val="tx2">
                    <a:lumMod val="50000"/>
                  </a:schemeClr>
                </a:solidFill>
              </a:rPr>
              <a:t>Todays status for GM feed for fish is:</a:t>
            </a:r>
          </a:p>
        </p:txBody>
      </p:sp>
      <p:sp>
        <p:nvSpPr>
          <p:cNvPr id="5" name="Plassholder for dato 4">
            <a:extLst>
              <a:ext uri="{FF2B5EF4-FFF2-40B4-BE49-F238E27FC236}">
                <a16:creationId xmlns:a16="http://schemas.microsoft.com/office/drawing/2014/main" id="{4DE04453-BB18-4F67-A80C-41274B14C05B}"/>
              </a:ext>
            </a:extLst>
          </p:cNvPr>
          <p:cNvSpPr>
            <a:spLocks noGrp="1"/>
          </p:cNvSpPr>
          <p:nvPr>
            <p:ph type="dt" sz="half" idx="10"/>
          </p:nvPr>
        </p:nvSpPr>
        <p:spPr/>
        <p:txBody>
          <a:bodyPr/>
          <a:lstStyle/>
          <a:p>
            <a:pPr>
              <a:defRPr/>
            </a:pPr>
            <a:fld id="{94551E5D-6FF2-4594-BE9E-A748AAF3B039}" type="datetime1">
              <a:rPr lang="en-US" altLang="nb-NO" smtClean="0"/>
              <a:t>5/19/2021</a:t>
            </a:fld>
            <a:endParaRPr lang="nb-NO" altLang="nb-NO" dirty="0"/>
          </a:p>
        </p:txBody>
      </p:sp>
      <p:sp>
        <p:nvSpPr>
          <p:cNvPr id="3" name="Plassholder for innhold 2">
            <a:extLst>
              <a:ext uri="{FF2B5EF4-FFF2-40B4-BE49-F238E27FC236}">
                <a16:creationId xmlns:a16="http://schemas.microsoft.com/office/drawing/2014/main" id="{2EAA77F1-62B1-44A6-AD3C-AB268EFD8559}"/>
              </a:ext>
            </a:extLst>
          </p:cNvPr>
          <p:cNvSpPr>
            <a:spLocks noGrp="1"/>
          </p:cNvSpPr>
          <p:nvPr>
            <p:ph type="body" sz="quarter" idx="14"/>
          </p:nvPr>
        </p:nvSpPr>
        <p:spPr/>
        <p:txBody>
          <a:bodyPr/>
          <a:lstStyle/>
          <a:p>
            <a:pPr marL="0" indent="0">
              <a:buNone/>
            </a:pPr>
            <a:endParaRPr lang="nb-NO" altLang="nb-NO" dirty="0"/>
          </a:p>
          <a:p>
            <a:pPr>
              <a:buFont typeface="Wingdings" panose="05000000000000000000" pitchFamily="2" charset="2"/>
              <a:buChar char="Ø"/>
            </a:pPr>
            <a:r>
              <a:rPr lang="nb-NO" altLang="nb-NO" dirty="0"/>
              <a:t>All fish farmed Salmon in Europe are fed on non-GMO feed.</a:t>
            </a:r>
          </a:p>
          <a:p>
            <a:endParaRPr lang="nb-NO" altLang="nb-NO" dirty="0"/>
          </a:p>
          <a:p>
            <a:pPr>
              <a:buFont typeface="Wingdings" panose="05000000000000000000" pitchFamily="2" charset="2"/>
              <a:buChar char="Ø"/>
            </a:pPr>
            <a:r>
              <a:rPr lang="nb-NO" altLang="nb-NO" dirty="0"/>
              <a:t>Mowi Scotland produces only GM free feed and is currently awaiting certification from GlobalGAP.</a:t>
            </a:r>
          </a:p>
          <a:p>
            <a:endParaRPr lang="nb-NO" altLang="nb-NO" dirty="0"/>
          </a:p>
          <a:p>
            <a:pPr>
              <a:buFont typeface="Wingdings" panose="05000000000000000000" pitchFamily="2" charset="2"/>
              <a:buChar char="Ø"/>
            </a:pPr>
            <a:r>
              <a:rPr lang="nb-NO" altLang="nb-NO" dirty="0"/>
              <a:t>Canada and Chile produce MOWI fish which are fed feed containing some genetically modified ingredients. This is standard practice in these two countries, but Chile also produce non GM feed for European retailers.</a:t>
            </a:r>
          </a:p>
          <a:p>
            <a:pPr>
              <a:buFont typeface="Wingdings" panose="05000000000000000000" pitchFamily="2" charset="2"/>
              <a:buChar char="Ø"/>
            </a:pPr>
            <a:endParaRPr lang="nb-NO" altLang="nb-NO" dirty="0"/>
          </a:p>
          <a:p>
            <a:pPr>
              <a:buFont typeface="Wingdings" panose="05000000000000000000" pitchFamily="2" charset="2"/>
              <a:buChar char="Ø"/>
            </a:pPr>
            <a:endParaRPr lang="nb-NO" altLang="nb-NO" dirty="0"/>
          </a:p>
          <a:p>
            <a:endParaRPr lang="nb-NO" dirty="0"/>
          </a:p>
        </p:txBody>
      </p:sp>
      <p:sp>
        <p:nvSpPr>
          <p:cNvPr id="6" name="Footer Placeholder 5">
            <a:extLst>
              <a:ext uri="{FF2B5EF4-FFF2-40B4-BE49-F238E27FC236}">
                <a16:creationId xmlns:a16="http://schemas.microsoft.com/office/drawing/2014/main" id="{60564000-54DF-4B36-9FBD-33AB3AA6B32C}"/>
              </a:ext>
            </a:extLst>
          </p:cNvPr>
          <p:cNvSpPr>
            <a:spLocks noGrp="1"/>
          </p:cNvSpPr>
          <p:nvPr>
            <p:ph type="ftr" sz="quarter" idx="11"/>
          </p:nvPr>
        </p:nvSpPr>
        <p:spPr/>
        <p:txBody>
          <a:bodyPr/>
          <a:lstStyle/>
          <a:p>
            <a:pPr>
              <a:defRPr/>
            </a:pPr>
            <a:endParaRPr lang="en-US"/>
          </a:p>
        </p:txBody>
      </p:sp>
    </p:spTree>
    <p:custDataLst>
      <p:tags r:id="rId1"/>
    </p:custDataLst>
    <p:extLst>
      <p:ext uri="{BB962C8B-B14F-4D97-AF65-F5344CB8AC3E}">
        <p14:creationId xmlns:p14="http://schemas.microsoft.com/office/powerpoint/2010/main" val="333372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noAutofit/>
          </a:bodyPr>
          <a:lstStyle/>
          <a:p>
            <a:pPr eaLnBrk="1" hangingPunct="1"/>
            <a:r>
              <a:rPr lang="en-GB" altLang="nb-NO" sz="2400" dirty="0">
                <a:solidFill>
                  <a:schemeClr val="tx2">
                    <a:lumMod val="50000"/>
                  </a:schemeClr>
                </a:solidFill>
              </a:rPr>
              <a:t>GM-regulation</a:t>
            </a:r>
          </a:p>
        </p:txBody>
      </p:sp>
      <p:sp>
        <p:nvSpPr>
          <p:cNvPr id="24581" name="Rectangle 3"/>
          <p:cNvSpPr>
            <a:spLocks noGrp="1" noChangeArrowheads="1"/>
          </p:cNvSpPr>
          <p:nvPr>
            <p:ph type="body" sz="quarter" idx="14"/>
          </p:nvPr>
        </p:nvSpPr>
        <p:spPr>
          <a:xfrm>
            <a:off x="609600" y="956237"/>
            <a:ext cx="7122695" cy="5290451"/>
          </a:xfrm>
        </p:spPr>
        <p:txBody>
          <a:bodyPr/>
          <a:lstStyle/>
          <a:p>
            <a:pPr eaLnBrk="1" hangingPunct="1"/>
            <a:r>
              <a:rPr lang="nb-NO" altLang="nb-NO" sz="1800" b="1" dirty="0">
                <a:solidFill>
                  <a:schemeClr val="tx2">
                    <a:lumMod val="50000"/>
                  </a:schemeClr>
                </a:solidFill>
              </a:rPr>
              <a:t>EU regulations:</a:t>
            </a:r>
          </a:p>
          <a:p>
            <a:pPr lvl="1" eaLnBrk="1" hangingPunct="1">
              <a:buFont typeface="Times" panose="02020603050405020304" pitchFamily="18" charset="0"/>
              <a:buNone/>
            </a:pPr>
            <a:endParaRPr lang="nb-NO" altLang="nb-NO" sz="1600" dirty="0">
              <a:solidFill>
                <a:schemeClr val="tx2">
                  <a:lumMod val="50000"/>
                </a:schemeClr>
              </a:solidFill>
              <a:latin typeface="Courier New" panose="02070309020205020404" pitchFamily="49" charset="0"/>
              <a:cs typeface="Courier New" panose="02070309020205020404" pitchFamily="49" charset="0"/>
            </a:endParaRPr>
          </a:p>
          <a:p>
            <a:pPr lvl="1" eaLnBrk="1" hangingPunct="1"/>
            <a:r>
              <a:rPr lang="nb-NO" altLang="nb-NO" sz="1600" b="1" dirty="0">
                <a:solidFill>
                  <a:schemeClr val="tx2">
                    <a:lumMod val="50000"/>
                  </a:schemeClr>
                </a:solidFill>
              </a:rPr>
              <a:t>Only EU approved GM products are allowed.</a:t>
            </a:r>
          </a:p>
          <a:p>
            <a:pPr lvl="1" eaLnBrk="1" hangingPunct="1"/>
            <a:r>
              <a:rPr lang="nb-NO" altLang="nb-NO" sz="1600" b="1" dirty="0">
                <a:solidFill>
                  <a:schemeClr val="tx2">
                    <a:lumMod val="50000"/>
                  </a:schemeClr>
                </a:solidFill>
              </a:rPr>
              <a:t>There is zero tolerance for GM products which are not approved by EU .</a:t>
            </a:r>
            <a:r>
              <a:rPr lang="nb-NO" altLang="nb-NO" sz="1600" dirty="0">
                <a:solidFill>
                  <a:schemeClr val="tx2">
                    <a:lumMod val="50000"/>
                  </a:schemeClr>
                </a:solidFill>
              </a:rPr>
              <a:t> </a:t>
            </a:r>
          </a:p>
          <a:p>
            <a:pPr lvl="2"/>
            <a:r>
              <a:rPr lang="nb-NO" altLang="nb-NO" sz="1600" dirty="0">
                <a:solidFill>
                  <a:schemeClr val="tx2">
                    <a:lumMod val="50000"/>
                  </a:schemeClr>
                </a:solidFill>
              </a:rPr>
              <a:t>Status for Scoland and Norway – no GM products are approved for food or animal food (pork, poultry, aquaculture, milk , cattle etc).</a:t>
            </a:r>
          </a:p>
          <a:p>
            <a:pPr lvl="3" eaLnBrk="1" hangingPunct="1"/>
            <a:endParaRPr lang="nb-NO" altLang="nb-NO" sz="1050" dirty="0">
              <a:solidFill>
                <a:schemeClr val="tx2">
                  <a:lumMod val="50000"/>
                </a:schemeClr>
              </a:solidFill>
            </a:endParaRPr>
          </a:p>
          <a:p>
            <a:pPr lvl="1" eaLnBrk="1" hangingPunct="1"/>
            <a:r>
              <a:rPr lang="nb-NO" altLang="nb-NO" sz="1600" b="1" dirty="0">
                <a:solidFill>
                  <a:schemeClr val="tx2">
                    <a:lumMod val="50000"/>
                  </a:schemeClr>
                </a:solidFill>
                <a:cs typeface="Arial" panose="020B0604020202020204" pitchFamily="34" charset="0"/>
              </a:rPr>
              <a:t>GM-labeling</a:t>
            </a:r>
            <a:r>
              <a:rPr lang="nb-NO" altLang="nb-NO" sz="1600" dirty="0">
                <a:solidFill>
                  <a:schemeClr val="tx2">
                    <a:lumMod val="50000"/>
                  </a:schemeClr>
                </a:solidFill>
                <a:cs typeface="Arial" panose="020B0604020202020204" pitchFamily="34" charset="0"/>
              </a:rPr>
              <a:t>: All food or feed wich is GM, or contains GMO  ingredients much be labelled as such  </a:t>
            </a:r>
          </a:p>
          <a:p>
            <a:pPr lvl="2" eaLnBrk="1" hangingPunct="1"/>
            <a:endParaRPr lang="nb-NO" altLang="nb-NO" sz="1600" dirty="0">
              <a:solidFill>
                <a:schemeClr val="tx2">
                  <a:lumMod val="50000"/>
                </a:schemeClr>
              </a:solidFill>
              <a:cs typeface="Arial" panose="020B0604020202020204" pitchFamily="34" charset="0"/>
            </a:endParaRPr>
          </a:p>
          <a:p>
            <a:pPr lvl="1" eaLnBrk="1" hangingPunct="1"/>
            <a:r>
              <a:rPr lang="nb-NO" altLang="nb-NO" sz="1600" b="1" dirty="0">
                <a:solidFill>
                  <a:schemeClr val="tx2">
                    <a:lumMod val="50000"/>
                  </a:schemeClr>
                </a:solidFill>
                <a:cs typeface="Arial" panose="020B0604020202020204" pitchFamily="34" charset="0"/>
              </a:rPr>
              <a:t>To be certified as GM free</a:t>
            </a:r>
            <a:r>
              <a:rPr lang="nb-NO" altLang="nb-NO" sz="1600" dirty="0">
                <a:solidFill>
                  <a:schemeClr val="tx2">
                    <a:lumMod val="50000"/>
                  </a:schemeClr>
                </a:solidFill>
                <a:cs typeface="Arial" panose="020B0604020202020204" pitchFamily="34" charset="0"/>
              </a:rPr>
              <a:t>: </a:t>
            </a:r>
          </a:p>
          <a:p>
            <a:pPr lvl="1" eaLnBrk="1" hangingPunct="1"/>
            <a:r>
              <a:rPr lang="nb-NO" altLang="nb-NO" sz="1600" dirty="0">
                <a:solidFill>
                  <a:schemeClr val="tx2">
                    <a:lumMod val="50000"/>
                  </a:schemeClr>
                </a:solidFill>
                <a:cs typeface="Arial" panose="020B0604020202020204" pitchFamily="34" charset="0"/>
              </a:rPr>
              <a:t>Producers must prove that the product is GM free. They must also be able to track that all the raw materials (eg feed) and/ or the product itself is GM free. This must be proved by lab analysis, -  max level of GM components identified is 0.9% of eh final product.</a:t>
            </a:r>
          </a:p>
          <a:p>
            <a:pPr lvl="1" eaLnBrk="1" hangingPunct="1"/>
            <a:endParaRPr lang="nb-NO" altLang="nb-NO" sz="1600" dirty="0">
              <a:solidFill>
                <a:schemeClr val="tx2">
                  <a:lumMod val="50000"/>
                </a:schemeClr>
              </a:solidFill>
              <a:cs typeface="Arial" panose="020B0604020202020204" pitchFamily="34" charset="0"/>
            </a:endParaRPr>
          </a:p>
          <a:p>
            <a:pPr lvl="1" eaLnBrk="1" hangingPunct="1"/>
            <a:r>
              <a:rPr lang="nb-NO" altLang="nb-NO" sz="1600" dirty="0">
                <a:solidFill>
                  <a:schemeClr val="tx2">
                    <a:lumMod val="50000"/>
                  </a:schemeClr>
                </a:solidFill>
                <a:cs typeface="Arial" panose="020B0604020202020204" pitchFamily="34" charset="0"/>
              </a:rPr>
              <a:t>The level of 0.9 %  is set because for various reasons it is technically impossible to prove 0% due to the analysis uncertainty and traces of some  GM material can often occur.</a:t>
            </a:r>
            <a:endParaRPr lang="nb-NO" altLang="nb-NO" sz="1600" dirty="0">
              <a:solidFill>
                <a:schemeClr val="tx2">
                  <a:lumMod val="50000"/>
                </a:schemeClr>
              </a:solidFill>
            </a:endParaRPr>
          </a:p>
          <a:p>
            <a:pPr lvl="1" eaLnBrk="1" hangingPunct="1"/>
            <a:endParaRPr lang="nb-NO" altLang="nb-NO" sz="1600" dirty="0">
              <a:solidFill>
                <a:schemeClr val="tx2">
                  <a:lumMod val="50000"/>
                </a:schemeClr>
              </a:solidFill>
            </a:endParaRPr>
          </a:p>
          <a:p>
            <a:pPr lvl="1" eaLnBrk="1" hangingPunct="1"/>
            <a:r>
              <a:rPr lang="nb-NO" altLang="nb-NO" sz="1600" dirty="0">
                <a:solidFill>
                  <a:schemeClr val="tx2">
                    <a:lumMod val="50000"/>
                  </a:schemeClr>
                </a:solidFill>
              </a:rPr>
              <a:t>Fish fed with GM feed, is not certfied as being Non GM.  All Mowi ova  are non GM</a:t>
            </a:r>
          </a:p>
          <a:p>
            <a:pPr lvl="1" eaLnBrk="1" hangingPunct="1"/>
            <a:endParaRPr lang="nb-NO" altLang="nb-NO" sz="1600" dirty="0">
              <a:solidFill>
                <a:schemeClr val="tx2">
                  <a:lumMod val="50000"/>
                </a:schemeClr>
              </a:solidFill>
              <a:latin typeface="Courier New" panose="02070309020205020404" pitchFamily="49" charset="0"/>
              <a:cs typeface="Courier New" panose="02070309020205020404" pitchFamily="49" charset="0"/>
            </a:endParaRPr>
          </a:p>
        </p:txBody>
      </p:sp>
      <p:pic>
        <p:nvPicPr>
          <p:cNvPr id="5" name="Picture 4">
            <a:extLst>
              <a:ext uri="{FF2B5EF4-FFF2-40B4-BE49-F238E27FC236}">
                <a16:creationId xmlns:a16="http://schemas.microsoft.com/office/drawing/2014/main" id="{AC76F6AC-6D6B-4447-8408-4CDEDED0FB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492" y="1409640"/>
            <a:ext cx="3405441" cy="43377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D160C795-86F3-4C7B-9FB9-F10A4F834A27}"/>
              </a:ext>
            </a:extLst>
          </p:cNvPr>
          <p:cNvSpPr txBox="1"/>
          <p:nvPr/>
        </p:nvSpPr>
        <p:spPr>
          <a:xfrm>
            <a:off x="8472881" y="414930"/>
            <a:ext cx="3037216" cy="914400"/>
          </a:xfrm>
          <a:prstGeom prst="rect">
            <a:avLst/>
          </a:prstGeom>
          <a:noFill/>
          <a:ln w="12700">
            <a:solidFill>
              <a:schemeClr val="bg1"/>
            </a:solidFill>
          </a:ln>
        </p:spPr>
        <p:txBody>
          <a:bodyPr wrap="none" rtlCol="0" anchor="ctr" anchorCtr="0">
            <a:normAutofit/>
          </a:bodyPr>
          <a:lstStyle/>
          <a:p>
            <a:pPr algn="ctr"/>
            <a:r>
              <a:rPr lang="en-GB" sz="1600" b="0" dirty="0">
                <a:latin typeface="Arial"/>
                <a:cs typeface="Arial"/>
              </a:rPr>
              <a:t>Example on approved GM:</a:t>
            </a:r>
          </a:p>
        </p:txBody>
      </p:sp>
      <p:sp>
        <p:nvSpPr>
          <p:cNvPr id="2" name="Date Placeholder 1">
            <a:extLst>
              <a:ext uri="{FF2B5EF4-FFF2-40B4-BE49-F238E27FC236}">
                <a16:creationId xmlns:a16="http://schemas.microsoft.com/office/drawing/2014/main" id="{CBBC61EF-70FC-44AF-BE37-7D5FF95BF67B}"/>
              </a:ext>
            </a:extLst>
          </p:cNvPr>
          <p:cNvSpPr>
            <a:spLocks noGrp="1"/>
          </p:cNvSpPr>
          <p:nvPr>
            <p:ph type="dt" sz="half" idx="10"/>
          </p:nvPr>
        </p:nvSpPr>
        <p:spPr/>
        <p:txBody>
          <a:bodyPr/>
          <a:lstStyle/>
          <a:p>
            <a:pPr>
              <a:defRPr/>
            </a:pPr>
            <a:fld id="{2B00FD4C-5E7D-4F0A-9A95-EC1B1E2661F1}" type="datetime1">
              <a:rPr lang="en-US" smtClean="0">
                <a:solidFill>
                  <a:srgbClr val="7F7F7F"/>
                </a:solidFill>
              </a:rPr>
              <a:t>5/19/2021</a:t>
            </a:fld>
            <a:endParaRPr lang="en-US" dirty="0">
              <a:solidFill>
                <a:prstClr val="white"/>
              </a:solidFill>
            </a:endParaRPr>
          </a:p>
        </p:txBody>
      </p:sp>
      <p:sp>
        <p:nvSpPr>
          <p:cNvPr id="4" name="Footer Placeholder 3">
            <a:extLst>
              <a:ext uri="{FF2B5EF4-FFF2-40B4-BE49-F238E27FC236}">
                <a16:creationId xmlns:a16="http://schemas.microsoft.com/office/drawing/2014/main" id="{50D0DB8F-7DBB-42FC-BD24-B7B58DFB32F4}"/>
              </a:ext>
            </a:extLst>
          </p:cNvPr>
          <p:cNvSpPr>
            <a:spLocks noGrp="1"/>
          </p:cNvSpPr>
          <p:nvPr>
            <p:ph type="ftr" sz="quarter" idx="11"/>
          </p:nvPr>
        </p:nvSpPr>
        <p:spPr/>
        <p:txBody>
          <a:bodyPr/>
          <a:lstStyle/>
          <a:p>
            <a:pPr>
              <a:defRPr/>
            </a:pPr>
            <a:endParaRPr lang="en-US"/>
          </a:p>
        </p:txBody>
      </p:sp>
    </p:spTree>
    <p:custDataLst>
      <p:tags r:id="rId1"/>
    </p:custDataLst>
    <p:extLst>
      <p:ext uri="{BB962C8B-B14F-4D97-AF65-F5344CB8AC3E}">
        <p14:creationId xmlns:p14="http://schemas.microsoft.com/office/powerpoint/2010/main" val="3100816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6351-102B-4F27-8EC8-E8E3F11E4B92}"/>
              </a:ext>
            </a:extLst>
          </p:cNvPr>
          <p:cNvSpPr>
            <a:spLocks noGrp="1"/>
          </p:cNvSpPr>
          <p:nvPr>
            <p:ph type="title"/>
          </p:nvPr>
        </p:nvSpPr>
        <p:spPr/>
        <p:txBody>
          <a:bodyPr>
            <a:normAutofit fontScale="90000"/>
          </a:bodyPr>
          <a:lstStyle/>
          <a:p>
            <a:r>
              <a:rPr lang="en-GB" dirty="0" err="1">
                <a:solidFill>
                  <a:schemeClr val="tx2">
                    <a:lumMod val="50000"/>
                  </a:schemeClr>
                </a:solidFill>
              </a:rPr>
              <a:t>Mowi</a:t>
            </a:r>
            <a:r>
              <a:rPr lang="en-GB" dirty="0">
                <a:solidFill>
                  <a:schemeClr val="tx2">
                    <a:lumMod val="50000"/>
                  </a:schemeClr>
                </a:solidFill>
              </a:rPr>
              <a:t>  GM policy </a:t>
            </a:r>
          </a:p>
        </p:txBody>
      </p:sp>
      <p:sp>
        <p:nvSpPr>
          <p:cNvPr id="3" name="Date Placeholder 2">
            <a:extLst>
              <a:ext uri="{FF2B5EF4-FFF2-40B4-BE49-F238E27FC236}">
                <a16:creationId xmlns:a16="http://schemas.microsoft.com/office/drawing/2014/main" id="{F54DDEF6-39E2-46DA-9AD4-6C5C7A89FF56}"/>
              </a:ext>
            </a:extLst>
          </p:cNvPr>
          <p:cNvSpPr>
            <a:spLocks noGrp="1"/>
          </p:cNvSpPr>
          <p:nvPr>
            <p:ph type="dt" sz="half" idx="10"/>
          </p:nvPr>
        </p:nvSpPr>
        <p:spPr/>
        <p:txBody>
          <a:bodyPr/>
          <a:lstStyle/>
          <a:p>
            <a:pPr>
              <a:defRPr/>
            </a:pPr>
            <a:fld id="{0AA33C83-9646-481B-BDB0-B951EA30855A}" type="datetime1">
              <a:rPr lang="en-US" smtClean="0">
                <a:solidFill>
                  <a:srgbClr val="7F7F7F"/>
                </a:solidFill>
              </a:rPr>
              <a:t>5/19/2021</a:t>
            </a:fld>
            <a:endParaRPr lang="en-US" dirty="0"/>
          </a:p>
        </p:txBody>
      </p:sp>
      <p:sp>
        <p:nvSpPr>
          <p:cNvPr id="4" name="Footer Placeholder 3">
            <a:extLst>
              <a:ext uri="{FF2B5EF4-FFF2-40B4-BE49-F238E27FC236}">
                <a16:creationId xmlns:a16="http://schemas.microsoft.com/office/drawing/2014/main" id="{CFD23DB4-E5E7-44F7-A59C-F9E58024552F}"/>
              </a:ext>
            </a:extLst>
          </p:cNvPr>
          <p:cNvSpPr>
            <a:spLocks noGrp="1"/>
          </p:cNvSpPr>
          <p:nvPr>
            <p:ph type="ftr" sz="quarter" idx="11"/>
          </p:nvPr>
        </p:nvSpPr>
        <p:spPr/>
        <p:txBody>
          <a:bodyPr/>
          <a:lstStyle/>
          <a:p>
            <a:pPr>
              <a:defRPr/>
            </a:pPr>
            <a:endParaRPr lang="en-US" dirty="0"/>
          </a:p>
        </p:txBody>
      </p:sp>
      <p:sp>
        <p:nvSpPr>
          <p:cNvPr id="6" name="Text Placeholder 5">
            <a:extLst>
              <a:ext uri="{FF2B5EF4-FFF2-40B4-BE49-F238E27FC236}">
                <a16:creationId xmlns:a16="http://schemas.microsoft.com/office/drawing/2014/main" id="{D1EC7C9D-47E4-42E5-9EBF-CF50AC5AEE88}"/>
              </a:ext>
            </a:extLst>
          </p:cNvPr>
          <p:cNvSpPr>
            <a:spLocks noGrp="1"/>
          </p:cNvSpPr>
          <p:nvPr>
            <p:ph type="body" sz="quarter" idx="14"/>
          </p:nvPr>
        </p:nvSpPr>
        <p:spPr>
          <a:xfrm>
            <a:off x="325925" y="959368"/>
            <a:ext cx="7967049" cy="5133207"/>
          </a:xfrm>
        </p:spPr>
        <p:txBody>
          <a:bodyPr/>
          <a:lstStyle/>
          <a:p>
            <a:r>
              <a:rPr lang="nb-NO" dirty="0"/>
              <a:t>Mowi is not totally against GM ingredients in its feed. </a:t>
            </a:r>
          </a:p>
          <a:p>
            <a:endParaRPr lang="nb-NO" dirty="0"/>
          </a:p>
          <a:p>
            <a:r>
              <a:rPr lang="nb-NO" dirty="0"/>
              <a:t>Our salmon in Canada and Chile are fed feed containing some genetically modified raw materials - the most common genetically modified raw material is soy.</a:t>
            </a:r>
          </a:p>
          <a:p>
            <a:endParaRPr lang="nb-NO" dirty="0"/>
          </a:p>
          <a:p>
            <a:endParaRPr lang="nb-NO" dirty="0"/>
          </a:p>
          <a:p>
            <a:pPr marL="0" indent="0">
              <a:buNone/>
            </a:pPr>
            <a:endParaRPr lang="nb-NO" dirty="0"/>
          </a:p>
          <a:p>
            <a:endParaRPr lang="nb-NO" dirty="0"/>
          </a:p>
          <a:p>
            <a:endParaRPr lang="nb-NO" dirty="0"/>
          </a:p>
          <a:p>
            <a:pPr marL="0" indent="0">
              <a:buNone/>
            </a:pPr>
            <a:endParaRPr lang="nb-NO" dirty="0"/>
          </a:p>
          <a:p>
            <a:r>
              <a:rPr lang="nb-NO" dirty="0"/>
              <a:t>GM free production in Europe on fish feed will maybe change in the future. </a:t>
            </a:r>
          </a:p>
          <a:p>
            <a:r>
              <a:rPr lang="nb-NO" dirty="0"/>
              <a:t>Mowi Scotland feed is non GM. We would only start producing GM feed after agreement has been reached with our customers.  </a:t>
            </a:r>
          </a:p>
          <a:p>
            <a:endParaRPr lang="nb-NO" dirty="0"/>
          </a:p>
          <a:p>
            <a:endParaRPr lang="nb-NO" dirty="0"/>
          </a:p>
          <a:p>
            <a:endParaRPr lang="nb-NO" dirty="0"/>
          </a:p>
          <a:p>
            <a:endParaRPr lang="nb-NO" dirty="0"/>
          </a:p>
        </p:txBody>
      </p:sp>
      <p:pic>
        <p:nvPicPr>
          <p:cNvPr id="7" name="Picture 6">
            <a:extLst>
              <a:ext uri="{FF2B5EF4-FFF2-40B4-BE49-F238E27FC236}">
                <a16:creationId xmlns:a16="http://schemas.microsoft.com/office/drawing/2014/main" id="{5E0B8837-5A50-4650-8743-FD38594BE259}"/>
              </a:ext>
            </a:extLst>
          </p:cNvPr>
          <p:cNvPicPr>
            <a:picLocks noChangeAspect="1"/>
          </p:cNvPicPr>
          <p:nvPr/>
        </p:nvPicPr>
        <p:blipFill>
          <a:blip r:embed="rId3"/>
          <a:stretch>
            <a:fillRect/>
          </a:stretch>
        </p:blipFill>
        <p:spPr>
          <a:xfrm>
            <a:off x="8914077" y="414930"/>
            <a:ext cx="3157021" cy="4330427"/>
          </a:xfrm>
          <a:prstGeom prst="rect">
            <a:avLst/>
          </a:prstGeom>
          <a:ln>
            <a:solidFill>
              <a:schemeClr val="tx1"/>
            </a:solidFill>
          </a:ln>
        </p:spPr>
      </p:pic>
      <p:pic>
        <p:nvPicPr>
          <p:cNvPr id="8" name="Picture 7">
            <a:extLst>
              <a:ext uri="{FF2B5EF4-FFF2-40B4-BE49-F238E27FC236}">
                <a16:creationId xmlns:a16="http://schemas.microsoft.com/office/drawing/2014/main" id="{60BB7A25-A978-41CA-8F41-CA18BCAD10C6}"/>
              </a:ext>
            </a:extLst>
          </p:cNvPr>
          <p:cNvPicPr>
            <a:picLocks noChangeAspect="1"/>
          </p:cNvPicPr>
          <p:nvPr/>
        </p:nvPicPr>
        <p:blipFill>
          <a:blip r:embed="rId4"/>
          <a:stretch>
            <a:fillRect/>
          </a:stretch>
        </p:blipFill>
        <p:spPr>
          <a:xfrm>
            <a:off x="8709054" y="1742244"/>
            <a:ext cx="3157021" cy="4446627"/>
          </a:xfrm>
          <a:prstGeom prst="rect">
            <a:avLst/>
          </a:prstGeom>
          <a:ln>
            <a:solidFill>
              <a:schemeClr val="tx1"/>
            </a:solidFill>
          </a:ln>
        </p:spPr>
      </p:pic>
      <p:sp>
        <p:nvSpPr>
          <p:cNvPr id="11" name="Rectangle: Rounded Corners 10">
            <a:extLst>
              <a:ext uri="{FF2B5EF4-FFF2-40B4-BE49-F238E27FC236}">
                <a16:creationId xmlns:a16="http://schemas.microsoft.com/office/drawing/2014/main" id="{D7FD5738-BB6C-4459-824F-3C78DAC52349}"/>
              </a:ext>
            </a:extLst>
          </p:cNvPr>
          <p:cNvSpPr/>
          <p:nvPr/>
        </p:nvSpPr>
        <p:spPr>
          <a:xfrm>
            <a:off x="3142960" y="3337760"/>
            <a:ext cx="1855960" cy="48280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800" dirty="0">
                <a:solidFill>
                  <a:schemeClr val="tx2">
                    <a:lumMod val="50000"/>
                  </a:schemeClr>
                </a:solidFill>
              </a:rPr>
              <a:t>1997</a:t>
            </a:r>
          </a:p>
          <a:p>
            <a:pPr algn="ctr"/>
            <a:r>
              <a:rPr lang="en-GB" sz="4800" dirty="0">
                <a:solidFill>
                  <a:schemeClr val="tx2">
                    <a:lumMod val="50000"/>
                  </a:schemeClr>
                </a:solidFill>
              </a:rPr>
              <a:t>7%</a:t>
            </a:r>
          </a:p>
        </p:txBody>
      </p:sp>
      <p:sp>
        <p:nvSpPr>
          <p:cNvPr id="12" name="Rectangle: Rounded Corners 11">
            <a:extLst>
              <a:ext uri="{FF2B5EF4-FFF2-40B4-BE49-F238E27FC236}">
                <a16:creationId xmlns:a16="http://schemas.microsoft.com/office/drawing/2014/main" id="{E346E0FD-49C8-4519-A030-838947EE0FA3}"/>
              </a:ext>
            </a:extLst>
          </p:cNvPr>
          <p:cNvSpPr/>
          <p:nvPr/>
        </p:nvSpPr>
        <p:spPr>
          <a:xfrm>
            <a:off x="5303720" y="3339100"/>
            <a:ext cx="1855960" cy="482809"/>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800" dirty="0">
                <a:solidFill>
                  <a:schemeClr val="tx2">
                    <a:lumMod val="50000"/>
                  </a:schemeClr>
                </a:solidFill>
              </a:rPr>
              <a:t>2017</a:t>
            </a:r>
          </a:p>
          <a:p>
            <a:pPr algn="ctr"/>
            <a:r>
              <a:rPr lang="en-GB" sz="4800" dirty="0">
                <a:solidFill>
                  <a:schemeClr val="tx2">
                    <a:lumMod val="50000"/>
                  </a:schemeClr>
                </a:solidFill>
              </a:rPr>
              <a:t>&gt;70%</a:t>
            </a:r>
          </a:p>
        </p:txBody>
      </p:sp>
      <p:sp>
        <p:nvSpPr>
          <p:cNvPr id="13" name="Rectangle 12">
            <a:extLst>
              <a:ext uri="{FF2B5EF4-FFF2-40B4-BE49-F238E27FC236}">
                <a16:creationId xmlns:a16="http://schemas.microsoft.com/office/drawing/2014/main" id="{2F4A9D86-14EC-4B57-B273-43FD896A7B3D}"/>
              </a:ext>
            </a:extLst>
          </p:cNvPr>
          <p:cNvSpPr/>
          <p:nvPr/>
        </p:nvSpPr>
        <p:spPr>
          <a:xfrm>
            <a:off x="296476" y="2611859"/>
            <a:ext cx="2644929" cy="1569660"/>
          </a:xfrm>
          <a:prstGeom prst="rect">
            <a:avLst/>
          </a:prstGeom>
        </p:spPr>
        <p:txBody>
          <a:bodyPr wrap="square">
            <a:spAutoFit/>
          </a:bodyPr>
          <a:lstStyle/>
          <a:p>
            <a:endParaRPr lang="en-GB" sz="2400" dirty="0">
              <a:solidFill>
                <a:schemeClr val="tx2">
                  <a:lumMod val="50000"/>
                </a:schemeClr>
              </a:solidFill>
            </a:endParaRPr>
          </a:p>
          <a:p>
            <a:r>
              <a:rPr lang="en-GB" sz="2400" dirty="0">
                <a:solidFill>
                  <a:schemeClr val="tx2">
                    <a:lumMod val="50000"/>
                  </a:schemeClr>
                </a:solidFill>
              </a:rPr>
              <a:t>Global % GM soy production 1997-2017:</a:t>
            </a:r>
          </a:p>
        </p:txBody>
      </p:sp>
    </p:spTree>
    <p:custDataLst>
      <p:tags r:id="rId1"/>
    </p:custDataLst>
    <p:extLst>
      <p:ext uri="{BB962C8B-B14F-4D97-AF65-F5344CB8AC3E}">
        <p14:creationId xmlns:p14="http://schemas.microsoft.com/office/powerpoint/2010/main" val="1207874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C9826-E462-4A68-BA29-33927BFE8E8C}"/>
              </a:ext>
            </a:extLst>
          </p:cNvPr>
          <p:cNvSpPr>
            <a:spLocks noGrp="1"/>
          </p:cNvSpPr>
          <p:nvPr>
            <p:ph type="title"/>
          </p:nvPr>
        </p:nvSpPr>
        <p:spPr/>
        <p:txBody>
          <a:bodyPr>
            <a:normAutofit fontScale="90000"/>
          </a:bodyPr>
          <a:lstStyle/>
          <a:p>
            <a:r>
              <a:rPr lang="nb-NO" dirty="0"/>
              <a:t>What does Non GM certification mean for you as a manager and staff member?</a:t>
            </a:r>
          </a:p>
        </p:txBody>
      </p:sp>
      <p:sp>
        <p:nvSpPr>
          <p:cNvPr id="4" name="Text Placeholder 3">
            <a:extLst>
              <a:ext uri="{FF2B5EF4-FFF2-40B4-BE49-F238E27FC236}">
                <a16:creationId xmlns:a16="http://schemas.microsoft.com/office/drawing/2014/main" id="{B94AAA56-F57A-4034-BA06-7F31B1CFBACF}"/>
              </a:ext>
            </a:extLst>
          </p:cNvPr>
          <p:cNvSpPr>
            <a:spLocks noGrp="1"/>
          </p:cNvSpPr>
          <p:nvPr>
            <p:ph type="body" sz="quarter" idx="14"/>
          </p:nvPr>
        </p:nvSpPr>
        <p:spPr>
          <a:xfrm>
            <a:off x="773987" y="955497"/>
            <a:ext cx="10972800" cy="5106989"/>
          </a:xfrm>
        </p:spPr>
        <p:txBody>
          <a:bodyPr/>
          <a:lstStyle/>
          <a:p>
            <a:pPr marL="342900" indent="-342900">
              <a:buFont typeface="Wingdings" panose="05000000000000000000" pitchFamily="2" charset="2"/>
              <a:buChar char="Ø"/>
            </a:pPr>
            <a:r>
              <a:rPr lang="en-GB" sz="2000" dirty="0"/>
              <a:t>The Non GM module is an addition to the </a:t>
            </a:r>
            <a:r>
              <a:rPr lang="en-GB" sz="2000" dirty="0" err="1"/>
              <a:t>GlobalGAP</a:t>
            </a:r>
            <a:r>
              <a:rPr lang="en-GB" sz="2000" dirty="0"/>
              <a:t> standard and all Mowi Scotland sites have  </a:t>
            </a:r>
            <a:r>
              <a:rPr lang="en-GB" sz="2000" dirty="0" err="1"/>
              <a:t>GlobalGAP</a:t>
            </a:r>
            <a:r>
              <a:rPr lang="en-GB" sz="2000" dirty="0"/>
              <a:t> certification and can therefore be certified to the Non GM module.</a:t>
            </a:r>
          </a:p>
          <a:p>
            <a:pPr marL="342900" indent="-342900">
              <a:buFont typeface="Wingdings" panose="05000000000000000000" pitchFamily="2" charset="2"/>
              <a:buChar char="Ø"/>
            </a:pPr>
            <a:endParaRPr lang="en-GB" sz="2000" dirty="0"/>
          </a:p>
          <a:p>
            <a:pPr marL="342900" indent="-342900">
              <a:buFont typeface="Wingdings" panose="05000000000000000000" pitchFamily="2" charset="2"/>
              <a:buChar char="Ø"/>
            </a:pPr>
            <a:r>
              <a:rPr lang="en-GB" sz="2000" dirty="0"/>
              <a:t>The same principles apply to this additional module as with the rest of the  </a:t>
            </a:r>
            <a:r>
              <a:rPr lang="en-GB" sz="2000" dirty="0" err="1"/>
              <a:t>GlobalGap</a:t>
            </a:r>
            <a:r>
              <a:rPr lang="en-GB" sz="2000" dirty="0"/>
              <a:t> Standard : In order to be able to supply </a:t>
            </a:r>
            <a:r>
              <a:rPr lang="en-GB" sz="2000" dirty="0" err="1"/>
              <a:t>GlobalGap</a:t>
            </a:r>
            <a:r>
              <a:rPr lang="en-GB" sz="2000" dirty="0"/>
              <a:t> certified fish, the </a:t>
            </a:r>
            <a:r>
              <a:rPr lang="en-GB" sz="2000" dirty="0" err="1"/>
              <a:t>broodstock</a:t>
            </a:r>
            <a:r>
              <a:rPr lang="en-GB" sz="2000" dirty="0"/>
              <a:t> (ova), seawater fish and feed must also be </a:t>
            </a:r>
            <a:r>
              <a:rPr lang="en-GB" sz="2000" dirty="0" err="1"/>
              <a:t>GlobalGap</a:t>
            </a:r>
            <a:r>
              <a:rPr lang="en-GB" sz="2000" dirty="0"/>
              <a:t> accredited.</a:t>
            </a:r>
          </a:p>
          <a:p>
            <a:pPr marL="342900" indent="-342900">
              <a:buFont typeface="Wingdings" panose="05000000000000000000" pitchFamily="2" charset="2"/>
              <a:buChar char="Ø"/>
            </a:pPr>
            <a:endParaRPr lang="en-GB" sz="2000" dirty="0"/>
          </a:p>
          <a:p>
            <a:pPr marL="342900" indent="-342900">
              <a:buFont typeface="Wingdings" panose="05000000000000000000" pitchFamily="2" charset="2"/>
              <a:buChar char="Ø"/>
            </a:pPr>
            <a:r>
              <a:rPr lang="en-GB" sz="2000" dirty="0"/>
              <a:t> will be no specific changes in your daily work as Mowi Scotland only produce fish that have eaten non GM feed and thus do not need specific systems to differentiate between non GM and GM goods / fish. All ova purchased for Mowi sites are also non GM</a:t>
            </a:r>
          </a:p>
          <a:p>
            <a:pPr marL="342900" indent="-342900">
              <a:buFont typeface="Wingdings" panose="05000000000000000000" pitchFamily="2" charset="2"/>
              <a:buChar char="Ø"/>
            </a:pPr>
            <a:endParaRPr lang="en-GB" sz="2000" dirty="0"/>
          </a:p>
          <a:p>
            <a:pPr marL="342900" indent="-342900">
              <a:buFont typeface="Wingdings" panose="05000000000000000000" pitchFamily="2" charset="2"/>
              <a:buChar char="Ø"/>
            </a:pPr>
            <a:r>
              <a:rPr lang="en-GB" sz="2000" dirty="0"/>
              <a:t>However, it is important that you are aware that as we now embark on this certification, all feed and stock delivered to your site must be </a:t>
            </a:r>
            <a:r>
              <a:rPr lang="en-GB" sz="2000" dirty="0" err="1"/>
              <a:t>GlobalGAP</a:t>
            </a:r>
            <a:r>
              <a:rPr lang="en-GB" sz="2000" dirty="0"/>
              <a:t>.</a:t>
            </a:r>
            <a:br>
              <a:rPr lang="en-GB" sz="2000" dirty="0"/>
            </a:br>
            <a:endParaRPr lang="en-GB" sz="2000" dirty="0"/>
          </a:p>
          <a:p>
            <a:pPr marL="342900" indent="-342900">
              <a:buFont typeface="Wingdings" panose="05000000000000000000" pitchFamily="2" charset="2"/>
              <a:buChar char="Ø"/>
            </a:pPr>
            <a:r>
              <a:rPr lang="en-GB" sz="2000" dirty="0"/>
              <a:t>If Mowi Scotland ever needed to buy external (non Mowi Scotland)  smolts or Ova, it is very important that production management be made aware of this and that any consequences that this will cause will be considered.</a:t>
            </a:r>
          </a:p>
          <a:p>
            <a:endParaRPr lang="en-GB" dirty="0"/>
          </a:p>
        </p:txBody>
      </p:sp>
      <p:sp>
        <p:nvSpPr>
          <p:cNvPr id="3" name="Date Placeholder 2">
            <a:extLst>
              <a:ext uri="{FF2B5EF4-FFF2-40B4-BE49-F238E27FC236}">
                <a16:creationId xmlns:a16="http://schemas.microsoft.com/office/drawing/2014/main" id="{EAED9BE0-E56D-4FD0-8C28-E435A882F24F}"/>
              </a:ext>
            </a:extLst>
          </p:cNvPr>
          <p:cNvSpPr>
            <a:spLocks noGrp="1"/>
          </p:cNvSpPr>
          <p:nvPr>
            <p:ph type="dt" sz="half" idx="10"/>
          </p:nvPr>
        </p:nvSpPr>
        <p:spPr/>
        <p:txBody>
          <a:bodyPr/>
          <a:lstStyle/>
          <a:p>
            <a:pPr>
              <a:defRPr/>
            </a:pPr>
            <a:fld id="{1606CBEF-4384-4B26-AD5B-9249981D39A0}" type="datetime1">
              <a:rPr lang="en-US" smtClean="0">
                <a:solidFill>
                  <a:srgbClr val="7F7F7F"/>
                </a:solidFill>
              </a:rPr>
              <a:t>5/19/2021</a:t>
            </a:fld>
            <a:endParaRPr lang="en-US" dirty="0">
              <a:solidFill>
                <a:prstClr val="white"/>
              </a:solidFill>
            </a:endParaRPr>
          </a:p>
        </p:txBody>
      </p:sp>
      <p:sp>
        <p:nvSpPr>
          <p:cNvPr id="5" name="Footer Placeholder 4">
            <a:extLst>
              <a:ext uri="{FF2B5EF4-FFF2-40B4-BE49-F238E27FC236}">
                <a16:creationId xmlns:a16="http://schemas.microsoft.com/office/drawing/2014/main" id="{5276C527-A162-4189-ABA8-B985F17001CD}"/>
              </a:ext>
            </a:extLst>
          </p:cNvPr>
          <p:cNvSpPr>
            <a:spLocks noGrp="1"/>
          </p:cNvSpPr>
          <p:nvPr>
            <p:ph type="ftr" sz="quarter" idx="11"/>
          </p:nvPr>
        </p:nvSpPr>
        <p:spPr/>
        <p:txBody>
          <a:bodyPr/>
          <a:lstStyle/>
          <a:p>
            <a:pPr>
              <a:defRPr/>
            </a:pPr>
            <a:endParaRPr lang="en-US"/>
          </a:p>
        </p:txBody>
      </p:sp>
    </p:spTree>
    <p:custDataLst>
      <p:tags r:id="rId1"/>
    </p:custDataLst>
    <p:extLst>
      <p:ext uri="{BB962C8B-B14F-4D97-AF65-F5344CB8AC3E}">
        <p14:creationId xmlns:p14="http://schemas.microsoft.com/office/powerpoint/2010/main" val="1754110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11"/>
          </p:nvPr>
        </p:nvSpPr>
        <p:spPr/>
        <p:txBody>
          <a:bodyPr/>
          <a:lstStyle/>
          <a:p>
            <a:r>
              <a:rPr lang="en-GB" dirty="0"/>
              <a:t>Thank you</a:t>
            </a:r>
          </a:p>
        </p:txBody>
      </p:sp>
    </p:spTree>
    <p:custDataLst>
      <p:tags r:id="rId1"/>
    </p:custDataLst>
    <p:extLst>
      <p:ext uri="{BB962C8B-B14F-4D97-AF65-F5344CB8AC3E}">
        <p14:creationId xmlns:p14="http://schemas.microsoft.com/office/powerpoint/2010/main" val="5407222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0"/>
  <p:tag name="ARTICULATE_DESIGN_ID_OFFICE THEME" val="tUjLAhG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a:defPPr>
      </a:lst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764F1F78568F04DAD27729526477F16" ma:contentTypeVersion="13" ma:contentTypeDescription="Create a new document." ma:contentTypeScope="" ma:versionID="2d30f4c6d18e6cf32d51024d56c44ab6">
  <xsd:schema xmlns:xsd="http://www.w3.org/2001/XMLSchema" xmlns:xs="http://www.w3.org/2001/XMLSchema" xmlns:p="http://schemas.microsoft.com/office/2006/metadata/properties" xmlns:ns3="2c5ff164-a8ba-42c0-a502-78cdf87dfb8a" xmlns:ns4="b164ee73-fb93-43b5-a87b-a89988fff0e7" targetNamespace="http://schemas.microsoft.com/office/2006/metadata/properties" ma:root="true" ma:fieldsID="89f4dac1bc9248cb55cd05c193a1cec1" ns3:_="" ns4:_="">
    <xsd:import namespace="2c5ff164-a8ba-42c0-a502-78cdf87dfb8a"/>
    <xsd:import namespace="b164ee73-fb93-43b5-a87b-a89988fff0e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5ff164-a8ba-42c0-a502-78cdf87dfb8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164ee73-fb93-43b5-a87b-a89988fff0e7"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764487-4E79-4CA9-B780-DD5E3D30E222}">
  <ds:schemaRefs>
    <ds:schemaRef ds:uri="http://schemas.microsoft.com/sharepoint/v3/contenttype/forms"/>
  </ds:schemaRefs>
</ds:datastoreItem>
</file>

<file path=customXml/itemProps2.xml><?xml version="1.0" encoding="utf-8"?>
<ds:datastoreItem xmlns:ds="http://schemas.openxmlformats.org/officeDocument/2006/customXml" ds:itemID="{344214F8-114D-4CD1-8C11-C66A14CF1A72}">
  <ds:schemaRefs>
    <ds:schemaRef ds:uri="http://purl.org/dc/elements/1.1/"/>
    <ds:schemaRef ds:uri="http://purl.org/dc/terms/"/>
    <ds:schemaRef ds:uri="http://purl.org/dc/dcmitype/"/>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b164ee73-fb93-43b5-a87b-a89988fff0e7"/>
    <ds:schemaRef ds:uri="2c5ff164-a8ba-42c0-a502-78cdf87dfb8a"/>
  </ds:schemaRefs>
</ds:datastoreItem>
</file>

<file path=customXml/itemProps3.xml><?xml version="1.0" encoding="utf-8"?>
<ds:datastoreItem xmlns:ds="http://schemas.openxmlformats.org/officeDocument/2006/customXml" ds:itemID="{B14C4D4C-8856-437C-A838-1F5C7094C5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5ff164-a8ba-42c0-a502-78cdf87dfb8a"/>
    <ds:schemaRef ds:uri="b164ee73-fb93-43b5-a87b-a89988fff0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3482</TotalTime>
  <Words>880</Words>
  <Application>Microsoft Office PowerPoint</Application>
  <PresentationFormat>Widescreen</PresentationFormat>
  <Paragraphs>105</Paragraphs>
  <Slides>10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Calibri</vt:lpstr>
      <vt:lpstr>Century Gothic</vt:lpstr>
      <vt:lpstr>Courier New</vt:lpstr>
      <vt:lpstr>Franklin Gothic Book</vt:lpstr>
      <vt:lpstr>Lucida Grande</vt:lpstr>
      <vt:lpstr>Times</vt:lpstr>
      <vt:lpstr>Wingdings</vt:lpstr>
      <vt:lpstr>Office Theme</vt:lpstr>
      <vt:lpstr>PowerPoint Presentation</vt:lpstr>
      <vt:lpstr>Contents</vt:lpstr>
      <vt:lpstr>Mowi </vt:lpstr>
      <vt:lpstr>Non GM</vt:lpstr>
      <vt:lpstr>What is GMO?</vt:lpstr>
      <vt:lpstr>Todays status for GM feed for fish is:</vt:lpstr>
      <vt:lpstr>GM-regulation</vt:lpstr>
      <vt:lpstr>Mowi  GM policy </vt:lpstr>
      <vt:lpstr>What does Non GM certification mean for you as a manager and staff member?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Medhus, Odd</dc:creator>
  <cp:lastModifiedBy>Waring, Donald</cp:lastModifiedBy>
  <cp:revision>149</cp:revision>
  <dcterms:created xsi:type="dcterms:W3CDTF">2018-09-14T09:27:25Z</dcterms:created>
  <dcterms:modified xsi:type="dcterms:W3CDTF">2021-05-19T10:52:19Z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2016-05-18T00:00:00Z</vt:filetime>
  </property>
  <property fmtid="{D5CDD505-2E9C-101B-9397-08002B2CF9AE}" pid="3" name="Creator">
    <vt:lpwstr>Microsoft® PowerPoint® 2010</vt:lpwstr>
  </property>
  <property fmtid="{D5CDD505-2E9C-101B-9397-08002B2CF9AE}" pid="4" name="LastSaved">
    <vt:filetime>2018-09-14T00:00:00Z</vt:filetime>
  </property>
  <property fmtid="{D5CDD505-2E9C-101B-9397-08002B2CF9AE}" pid="5" name="ContentTypeId">
    <vt:lpwstr>0x0101002764F1F78568F04DAD27729526477F16</vt:lpwstr>
  </property>
  <property fmtid="{D5CDD505-2E9C-101B-9397-08002B2CF9AE}" pid="6" name="ArticulateGUID">
    <vt:lpwstr>5B50835F-B165-4B52-98C5-40B9B2F0AE98</vt:lpwstr>
  </property>
  <property fmtid="{D5CDD505-2E9C-101B-9397-08002B2CF9AE}" pid="7" name="ArticulatePath">
    <vt:lpwstr>Non GM Site Training (002)</vt:lpwstr>
  </property>
</Properties>
</file>