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handoutMasterIdLst>
    <p:handoutMasterId r:id="rId17"/>
  </p:handoutMasterIdLst>
  <p:sldIdLst>
    <p:sldId id="400" r:id="rId2"/>
    <p:sldId id="349" r:id="rId3"/>
    <p:sldId id="414" r:id="rId4"/>
    <p:sldId id="425" r:id="rId5"/>
    <p:sldId id="426" r:id="rId6"/>
    <p:sldId id="402" r:id="rId7"/>
    <p:sldId id="404" r:id="rId8"/>
    <p:sldId id="409" r:id="rId9"/>
    <p:sldId id="401" r:id="rId10"/>
    <p:sldId id="405" r:id="rId11"/>
    <p:sldId id="413" r:id="rId12"/>
    <p:sldId id="415" r:id="rId13"/>
    <p:sldId id="408" r:id="rId14"/>
    <p:sldId id="407" r:id="rId15"/>
  </p:sldIdLst>
  <p:sldSz cx="12192000" cy="6858000"/>
  <p:notesSz cx="9296400" cy="7010400"/>
  <p:defaultText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936" userDrawn="1">
          <p15:clr>
            <a:srgbClr val="A4A3A4"/>
          </p15:clr>
        </p15:guide>
        <p15:guide id="3" pos="384" userDrawn="1">
          <p15:clr>
            <a:srgbClr val="A4A3A4"/>
          </p15:clr>
        </p15:guide>
        <p15:guide id="4" orient="horz" pos="278" userDrawn="1">
          <p15:clr>
            <a:srgbClr val="A4A3A4"/>
          </p15:clr>
        </p15:guide>
        <p15:guide id="5" pos="7287" userDrawn="1">
          <p15:clr>
            <a:srgbClr val="A4A3A4"/>
          </p15:clr>
        </p15:guide>
        <p15:guide id="7" orient="horz" pos="4176" userDrawn="1">
          <p15:clr>
            <a:srgbClr val="A4A3A4"/>
          </p15:clr>
        </p15:guide>
        <p15:guide id="8" orient="horz" pos="640" userDrawn="1">
          <p15:clr>
            <a:srgbClr val="A4A3A4"/>
          </p15:clr>
        </p15:guide>
        <p15:guide id="10" pos="5133" userDrawn="1">
          <p15:clr>
            <a:srgbClr val="A4A3A4"/>
          </p15:clr>
        </p15:guide>
        <p15:guide id="11" pos="2525" userDrawn="1">
          <p15:clr>
            <a:srgbClr val="A4A3A4"/>
          </p15:clr>
        </p15:guide>
        <p15:guide id="12" pos="2774" userDrawn="1">
          <p15:clr>
            <a:srgbClr val="A4A3A4"/>
          </p15:clr>
        </p15:guide>
        <p15:guide id="13" pos="4906" userDrawn="1">
          <p15:clr>
            <a:srgbClr val="A4A3A4"/>
          </p15:clr>
        </p15:guide>
        <p15:guide id="14" pos="3840" userDrawn="1">
          <p15:clr>
            <a:srgbClr val="A4A3A4"/>
          </p15:clr>
        </p15:guide>
        <p15:guide id="15" orient="horz" pos="799" userDrawn="1">
          <p15:clr>
            <a:srgbClr val="A4A3A4"/>
          </p15:clr>
        </p15:guide>
        <p15:guide id="16" orient="horz" pos="981" userDrawn="1">
          <p15:clr>
            <a:srgbClr val="A4A3A4"/>
          </p15:clr>
        </p15:guide>
        <p15:guide id="17" orient="horz" pos="3264" userDrawn="1">
          <p15:clr>
            <a:srgbClr val="A4A3A4"/>
          </p15:clr>
        </p15:guide>
        <p15:guide id="18" orient="horz" pos="1253"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F4C"/>
    <a:srgbClr val="382F2D"/>
    <a:srgbClr val="AE8A79"/>
    <a:srgbClr val="BBBBBB"/>
    <a:srgbClr val="425563"/>
    <a:srgbClr val="2C2A29"/>
    <a:srgbClr val="EDEFEE"/>
    <a:srgbClr val="BBBCBC"/>
    <a:srgbClr val="372E2C"/>
    <a:srgbClr val="FF6F4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A488322-F2BA-4B5B-9748-0D474271808F}" styleName="Estilo medio 3 - Énfasis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napVertSplitter="1" vertBarState="minimized">
    <p:restoredLeft sz="29904"/>
    <p:restoredTop sz="94621"/>
  </p:normalViewPr>
  <p:slideViewPr>
    <p:cSldViewPr snapToGrid="0">
      <p:cViewPr varScale="1">
        <p:scale>
          <a:sx n="109" d="100"/>
          <a:sy n="109" d="100"/>
        </p:scale>
        <p:origin x="1230" y="108"/>
      </p:cViewPr>
      <p:guideLst>
        <p:guide orient="horz" pos="3936"/>
        <p:guide pos="384"/>
        <p:guide orient="horz" pos="278"/>
        <p:guide pos="7287"/>
        <p:guide orient="horz" pos="4176"/>
        <p:guide orient="horz" pos="640"/>
        <p:guide pos="5133"/>
        <p:guide pos="2525"/>
        <p:guide pos="2774"/>
        <p:guide pos="4906"/>
        <p:guide pos="3840"/>
        <p:guide orient="horz" pos="799"/>
        <p:guide orient="horz" pos="981"/>
        <p:guide orient="horz" pos="3264"/>
        <p:guide orient="horz" pos="1253"/>
      </p:guideLst>
    </p:cSldViewPr>
  </p:slideViewPr>
  <p:notesTextViewPr>
    <p:cViewPr>
      <p:scale>
        <a:sx n="100" d="100"/>
        <a:sy n="100" d="100"/>
      </p:scale>
      <p:origin x="0" y="0"/>
    </p:cViewPr>
  </p:notesTextViewPr>
  <p:sorterViewPr>
    <p:cViewPr>
      <p:scale>
        <a:sx n="66" d="100"/>
        <a:sy n="66" d="100"/>
      </p:scale>
      <p:origin x="0" y="2976"/>
    </p:cViewPr>
  </p:sorterViewPr>
  <p:notesViewPr>
    <p:cSldViewPr snapToGrid="0" showGuides="1">
      <p:cViewPr varScale="1">
        <p:scale>
          <a:sx n="152" d="100"/>
          <a:sy n="152" d="100"/>
        </p:scale>
        <p:origin x="192" y="2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4028440" cy="352144"/>
          </a:xfrm>
          <a:prstGeom prst="rect">
            <a:avLst/>
          </a:prstGeom>
        </p:spPr>
        <p:txBody>
          <a:bodyPr vert="horz" lIns="91440" tIns="45720" rIns="91440" bIns="45720" rtlCol="0"/>
          <a:lstStyle>
            <a:lvl1pPr algn="l">
              <a:defRPr sz="1200"/>
            </a:lvl1pPr>
          </a:lstStyle>
          <a:p>
            <a:endParaRPr lang="es-ES_tradnl"/>
          </a:p>
        </p:txBody>
      </p:sp>
      <p:sp>
        <p:nvSpPr>
          <p:cNvPr id="4" name="Marcador de pie de página 3"/>
          <p:cNvSpPr>
            <a:spLocks noGrp="1"/>
          </p:cNvSpPr>
          <p:nvPr>
            <p:ph type="ftr" sz="quarter" idx="2"/>
          </p:nvPr>
        </p:nvSpPr>
        <p:spPr>
          <a:xfrm>
            <a:off x="0" y="6658259"/>
            <a:ext cx="4028440" cy="352142"/>
          </a:xfrm>
          <a:prstGeom prst="rect">
            <a:avLst/>
          </a:prstGeom>
        </p:spPr>
        <p:txBody>
          <a:bodyPr vert="horz" lIns="91440" tIns="45720" rIns="91440" bIns="45720" rtlCol="0" anchor="b"/>
          <a:lstStyle>
            <a:lvl1pPr algn="l">
              <a:defRPr sz="1200"/>
            </a:lvl1pPr>
          </a:lstStyle>
          <a:p>
            <a:endParaRPr lang="es-ES_tradnl"/>
          </a:p>
        </p:txBody>
      </p:sp>
      <p:sp>
        <p:nvSpPr>
          <p:cNvPr id="5" name="Marcador de número de diapositiva 4"/>
          <p:cNvSpPr>
            <a:spLocks noGrp="1"/>
          </p:cNvSpPr>
          <p:nvPr>
            <p:ph type="sldNum" sz="quarter" idx="3"/>
          </p:nvPr>
        </p:nvSpPr>
        <p:spPr>
          <a:xfrm>
            <a:off x="5266347" y="6658259"/>
            <a:ext cx="4028440" cy="352142"/>
          </a:xfrm>
          <a:prstGeom prst="rect">
            <a:avLst/>
          </a:prstGeom>
        </p:spPr>
        <p:txBody>
          <a:bodyPr vert="horz" lIns="91440" tIns="45720" rIns="91440" bIns="45720" rtlCol="0" anchor="b"/>
          <a:lstStyle>
            <a:lvl1pPr algn="r">
              <a:defRPr sz="1200"/>
            </a:lvl1pPr>
          </a:lstStyle>
          <a:p>
            <a:fld id="{EB66794A-FC88-6849-9967-E36B9CAF684F}" type="slidenum">
              <a:rPr lang="es-ES_tradnl" smtClean="0"/>
              <a:t>‹#›</a:t>
            </a:fld>
            <a:endParaRPr lang="es-ES_tradnl"/>
          </a:p>
        </p:txBody>
      </p:sp>
    </p:spTree>
    <p:extLst>
      <p:ext uri="{BB962C8B-B14F-4D97-AF65-F5344CB8AC3E}">
        <p14:creationId xmlns:p14="http://schemas.microsoft.com/office/powerpoint/2010/main" val="2398357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4028440" cy="352144"/>
          </a:xfrm>
          <a:prstGeom prst="rect">
            <a:avLst/>
          </a:prstGeom>
        </p:spPr>
        <p:txBody>
          <a:bodyPr vert="horz" lIns="91440" tIns="45720" rIns="91440" bIns="45720" rtlCol="0"/>
          <a:lstStyle>
            <a:lvl1pPr algn="l">
              <a:defRPr sz="1200"/>
            </a:lvl1pPr>
          </a:lstStyle>
          <a:p>
            <a:endParaRPr lang="es-ES_tradnl"/>
          </a:p>
        </p:txBody>
      </p:sp>
      <p:sp>
        <p:nvSpPr>
          <p:cNvPr id="3" name="Marcador de fecha 2"/>
          <p:cNvSpPr>
            <a:spLocks noGrp="1"/>
          </p:cNvSpPr>
          <p:nvPr>
            <p:ph type="dt" idx="1"/>
          </p:nvPr>
        </p:nvSpPr>
        <p:spPr>
          <a:xfrm>
            <a:off x="5266347" y="0"/>
            <a:ext cx="4028440" cy="352144"/>
          </a:xfrm>
          <a:prstGeom prst="rect">
            <a:avLst/>
          </a:prstGeom>
        </p:spPr>
        <p:txBody>
          <a:bodyPr vert="horz" lIns="91440" tIns="45720" rIns="91440" bIns="45720" rtlCol="0"/>
          <a:lstStyle>
            <a:lvl1pPr algn="r">
              <a:defRPr sz="1200"/>
            </a:lvl1pPr>
          </a:lstStyle>
          <a:p>
            <a:fld id="{6EE059F4-790A-3F48-B8B4-3CC36ADB0703}" type="datetimeFigureOut">
              <a:rPr lang="es-ES_tradnl" smtClean="0"/>
              <a:t>01/12/2022</a:t>
            </a:fld>
            <a:endParaRPr lang="es-ES_tradnl"/>
          </a:p>
        </p:txBody>
      </p:sp>
      <p:sp>
        <p:nvSpPr>
          <p:cNvPr id="4" name="Marcador de imagen de diapositiva 3"/>
          <p:cNvSpPr>
            <a:spLocks noGrp="1" noRot="1" noChangeAspect="1"/>
          </p:cNvSpPr>
          <p:nvPr>
            <p:ph type="sldImg" idx="2"/>
          </p:nvPr>
        </p:nvSpPr>
        <p:spPr>
          <a:xfrm>
            <a:off x="2546350" y="876300"/>
            <a:ext cx="4203700" cy="2365375"/>
          </a:xfrm>
          <a:prstGeom prst="rect">
            <a:avLst/>
          </a:prstGeom>
          <a:noFill/>
          <a:ln w="12700">
            <a:solidFill>
              <a:prstClr val="black"/>
            </a:solidFill>
          </a:ln>
        </p:spPr>
        <p:txBody>
          <a:bodyPr vert="horz" lIns="91440" tIns="45720" rIns="91440" bIns="45720" rtlCol="0" anchor="ctr"/>
          <a:lstStyle/>
          <a:p>
            <a:endParaRPr lang="es-ES_tradnl"/>
          </a:p>
        </p:txBody>
      </p:sp>
      <p:sp>
        <p:nvSpPr>
          <p:cNvPr id="5" name="Marcador de notas 4"/>
          <p:cNvSpPr>
            <a:spLocks noGrp="1"/>
          </p:cNvSpPr>
          <p:nvPr>
            <p:ph type="body" sz="quarter" idx="3"/>
          </p:nvPr>
        </p:nvSpPr>
        <p:spPr>
          <a:xfrm>
            <a:off x="929640" y="3373756"/>
            <a:ext cx="7437120" cy="2760344"/>
          </a:xfrm>
          <a:prstGeom prst="rect">
            <a:avLst/>
          </a:prstGeom>
        </p:spPr>
        <p:txBody>
          <a:bodyPr vert="horz" lIns="91440" tIns="45720" rIns="91440" bIns="45720" rtlCol="0"/>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6" name="Marcador de pie de página 5"/>
          <p:cNvSpPr>
            <a:spLocks noGrp="1"/>
          </p:cNvSpPr>
          <p:nvPr>
            <p:ph type="ftr" sz="quarter" idx="4"/>
          </p:nvPr>
        </p:nvSpPr>
        <p:spPr>
          <a:xfrm>
            <a:off x="0" y="6658259"/>
            <a:ext cx="4028440" cy="352142"/>
          </a:xfrm>
          <a:prstGeom prst="rect">
            <a:avLst/>
          </a:prstGeom>
        </p:spPr>
        <p:txBody>
          <a:bodyPr vert="horz" lIns="91440" tIns="45720" rIns="91440" bIns="45720" rtlCol="0" anchor="b"/>
          <a:lstStyle>
            <a:lvl1pPr algn="l">
              <a:defRPr sz="1200"/>
            </a:lvl1pPr>
          </a:lstStyle>
          <a:p>
            <a:endParaRPr lang="es-ES_tradnl"/>
          </a:p>
        </p:txBody>
      </p:sp>
      <p:sp>
        <p:nvSpPr>
          <p:cNvPr id="7" name="Marcador de número de diapositiva 6"/>
          <p:cNvSpPr>
            <a:spLocks noGrp="1"/>
          </p:cNvSpPr>
          <p:nvPr>
            <p:ph type="sldNum" sz="quarter" idx="5"/>
          </p:nvPr>
        </p:nvSpPr>
        <p:spPr>
          <a:xfrm>
            <a:off x="5266347" y="6658259"/>
            <a:ext cx="4028440" cy="352142"/>
          </a:xfrm>
          <a:prstGeom prst="rect">
            <a:avLst/>
          </a:prstGeom>
        </p:spPr>
        <p:txBody>
          <a:bodyPr vert="horz" lIns="91440" tIns="45720" rIns="91440" bIns="45720" rtlCol="0" anchor="b"/>
          <a:lstStyle>
            <a:lvl1pPr algn="r">
              <a:defRPr sz="1200"/>
            </a:lvl1pPr>
          </a:lstStyle>
          <a:p>
            <a:fld id="{BEFBB480-D155-DE4A-9309-2F8424D0DA8C}" type="slidenum">
              <a:rPr lang="es-ES_tradnl" smtClean="0"/>
              <a:t>‹#›</a:t>
            </a:fld>
            <a:endParaRPr lang="es-ES_tradnl"/>
          </a:p>
        </p:txBody>
      </p:sp>
    </p:spTree>
    <p:extLst>
      <p:ext uri="{BB962C8B-B14F-4D97-AF65-F5344CB8AC3E}">
        <p14:creationId xmlns:p14="http://schemas.microsoft.com/office/powerpoint/2010/main" val="14620081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without photo">
    <p:spTree>
      <p:nvGrpSpPr>
        <p:cNvPr id="1" name=""/>
        <p:cNvGrpSpPr/>
        <p:nvPr/>
      </p:nvGrpSpPr>
      <p:grpSpPr>
        <a:xfrm>
          <a:off x="0" y="0"/>
          <a:ext cx="0" cy="0"/>
          <a:chOff x="0" y="0"/>
          <a:chExt cx="0" cy="0"/>
        </a:xfrm>
      </p:grpSpPr>
      <p:pic>
        <p:nvPicPr>
          <p:cNvPr id="3" name="Imagen 2"/>
          <p:cNvPicPr>
            <a:picLocks noChangeAspect="1"/>
          </p:cNvPicPr>
          <p:nvPr userDrawn="1"/>
        </p:nvPicPr>
        <p:blipFill>
          <a:blip r:embed="rId2"/>
          <a:stretch>
            <a:fillRect/>
          </a:stretch>
        </p:blipFill>
        <p:spPr>
          <a:xfrm>
            <a:off x="10700983" y="6413604"/>
            <a:ext cx="881417" cy="202413"/>
          </a:xfrm>
          <a:prstGeom prst="rect">
            <a:avLst/>
          </a:prstGeom>
        </p:spPr>
      </p:pic>
      <p:sp>
        <p:nvSpPr>
          <p:cNvPr id="4" name="Rectángulo 3"/>
          <p:cNvSpPr/>
          <p:nvPr userDrawn="1"/>
        </p:nvSpPr>
        <p:spPr>
          <a:xfrm>
            <a:off x="0" y="0"/>
            <a:ext cx="7788275" cy="6858000"/>
          </a:xfrm>
          <a:prstGeom prst="rect">
            <a:avLst/>
          </a:prstGeom>
          <a:solidFill>
            <a:srgbClr val="FF6F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pic>
        <p:nvPicPr>
          <p:cNvPr id="6" name="Imagen 5"/>
          <p:cNvPicPr>
            <a:picLocks noChangeAspect="1"/>
          </p:cNvPicPr>
          <p:nvPr userDrawn="1"/>
        </p:nvPicPr>
        <p:blipFill>
          <a:blip r:embed="rId3"/>
          <a:stretch>
            <a:fillRect/>
          </a:stretch>
        </p:blipFill>
        <p:spPr>
          <a:xfrm>
            <a:off x="609600" y="1066801"/>
            <a:ext cx="2269914" cy="521275"/>
          </a:xfrm>
          <a:prstGeom prst="rect">
            <a:avLst/>
          </a:prstGeom>
        </p:spPr>
      </p:pic>
      <p:sp>
        <p:nvSpPr>
          <p:cNvPr id="11" name="Marcador de texto 23"/>
          <p:cNvSpPr>
            <a:spLocks noGrp="1"/>
          </p:cNvSpPr>
          <p:nvPr>
            <p:ph type="body" sz="quarter" idx="20" hasCustomPrompt="1"/>
          </p:nvPr>
        </p:nvSpPr>
        <p:spPr>
          <a:xfrm>
            <a:off x="548341" y="2485216"/>
            <a:ext cx="5381812" cy="1934384"/>
          </a:xfrm>
          <a:prstGeom prst="rect">
            <a:avLst/>
          </a:prstGeom>
        </p:spPr>
        <p:txBody>
          <a:bodyPr/>
          <a:lstStyle>
            <a:lvl1pPr>
              <a:defRPr lang="es-ES_tradnl" sz="4400" b="1" kern="1200" dirty="0" smtClean="0">
                <a:solidFill>
                  <a:schemeClr val="bg1"/>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347429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without photo + Subtitle">
    <p:spTree>
      <p:nvGrpSpPr>
        <p:cNvPr id="1" name=""/>
        <p:cNvGrpSpPr/>
        <p:nvPr/>
      </p:nvGrpSpPr>
      <p:grpSpPr>
        <a:xfrm>
          <a:off x="0" y="0"/>
          <a:ext cx="0" cy="0"/>
          <a:chOff x="0" y="0"/>
          <a:chExt cx="0" cy="0"/>
        </a:xfrm>
      </p:grpSpPr>
      <p:pic>
        <p:nvPicPr>
          <p:cNvPr id="3" name="Imagen 2"/>
          <p:cNvPicPr>
            <a:picLocks noChangeAspect="1"/>
          </p:cNvPicPr>
          <p:nvPr userDrawn="1"/>
        </p:nvPicPr>
        <p:blipFill>
          <a:blip r:embed="rId2"/>
          <a:stretch>
            <a:fillRect/>
          </a:stretch>
        </p:blipFill>
        <p:spPr>
          <a:xfrm>
            <a:off x="10700983" y="6413604"/>
            <a:ext cx="881417" cy="202413"/>
          </a:xfrm>
          <a:prstGeom prst="rect">
            <a:avLst/>
          </a:prstGeom>
        </p:spPr>
      </p:pic>
      <p:sp>
        <p:nvSpPr>
          <p:cNvPr id="4" name="Rectángulo 3"/>
          <p:cNvSpPr/>
          <p:nvPr userDrawn="1"/>
        </p:nvSpPr>
        <p:spPr>
          <a:xfrm>
            <a:off x="0" y="0"/>
            <a:ext cx="7788275" cy="6858000"/>
          </a:xfrm>
          <a:prstGeom prst="rect">
            <a:avLst/>
          </a:prstGeom>
          <a:solidFill>
            <a:srgbClr val="FF6F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pic>
        <p:nvPicPr>
          <p:cNvPr id="6" name="Imagen 5"/>
          <p:cNvPicPr>
            <a:picLocks noChangeAspect="1"/>
          </p:cNvPicPr>
          <p:nvPr userDrawn="1"/>
        </p:nvPicPr>
        <p:blipFill>
          <a:blip r:embed="rId3"/>
          <a:stretch>
            <a:fillRect/>
          </a:stretch>
        </p:blipFill>
        <p:spPr>
          <a:xfrm>
            <a:off x="609600" y="1066801"/>
            <a:ext cx="2269914" cy="521275"/>
          </a:xfrm>
          <a:prstGeom prst="rect">
            <a:avLst/>
          </a:prstGeom>
        </p:spPr>
      </p:pic>
      <p:sp>
        <p:nvSpPr>
          <p:cNvPr id="7" name="Marcador de texto 23"/>
          <p:cNvSpPr>
            <a:spLocks noGrp="1"/>
          </p:cNvSpPr>
          <p:nvPr>
            <p:ph type="body" sz="quarter" idx="20" hasCustomPrompt="1"/>
          </p:nvPr>
        </p:nvSpPr>
        <p:spPr>
          <a:xfrm>
            <a:off x="548341" y="2485216"/>
            <a:ext cx="5381812" cy="1934384"/>
          </a:xfrm>
          <a:prstGeom prst="rect">
            <a:avLst/>
          </a:prstGeom>
        </p:spPr>
        <p:txBody>
          <a:bodyPr/>
          <a:lstStyle>
            <a:lvl1pPr>
              <a:defRPr lang="es-ES_tradnl" sz="4400" b="1" kern="1200" dirty="0" smtClean="0">
                <a:solidFill>
                  <a:schemeClr val="bg1"/>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0" name="Marcador de texto 23"/>
          <p:cNvSpPr>
            <a:spLocks noGrp="1"/>
          </p:cNvSpPr>
          <p:nvPr>
            <p:ph type="body" sz="quarter" idx="21" hasCustomPrompt="1"/>
          </p:nvPr>
        </p:nvSpPr>
        <p:spPr>
          <a:xfrm>
            <a:off x="548341" y="5617882"/>
            <a:ext cx="5381812" cy="715185"/>
          </a:xfrm>
          <a:prstGeom prst="rect">
            <a:avLst/>
          </a:prstGeom>
        </p:spPr>
        <p:txBody>
          <a:bodyPr/>
          <a:lstStyle>
            <a:lvl1pPr>
              <a:defRPr lang="es-ES_tradnl" sz="2000" b="1" kern="1200" dirty="0" smtClean="0">
                <a:solidFill>
                  <a:schemeClr val="bg1"/>
                </a:solidFill>
                <a:latin typeface="Century Gothic" charset="0"/>
                <a:ea typeface="Century Gothic" charset="0"/>
                <a:cs typeface="Century Gothic" charset="0"/>
              </a:defRPr>
            </a:lvl1pPr>
          </a:lstStyle>
          <a:p>
            <a:pPr defTabSz="1450940"/>
            <a:r>
              <a:rPr lang="en-CA" sz="2000" b="1" dirty="0">
                <a:solidFill>
                  <a:schemeClr val="bg1"/>
                </a:solidFill>
                <a:latin typeface="Century Gothic" charset="0"/>
                <a:ea typeface="Century Gothic" charset="0"/>
                <a:cs typeface="Century Gothic" charset="0"/>
              </a:rPr>
              <a:t>Here you can place your subtitle.</a:t>
            </a:r>
            <a:br>
              <a:rPr lang="en-CA" sz="2000" b="1" dirty="0">
                <a:solidFill>
                  <a:schemeClr val="bg1"/>
                </a:solidFill>
                <a:latin typeface="Century Gothic" charset="0"/>
                <a:ea typeface="Century Gothic" charset="0"/>
                <a:cs typeface="Century Gothic" charset="0"/>
              </a:rPr>
            </a:br>
            <a:r>
              <a:rPr lang="en-CA" sz="2000" b="1" dirty="0">
                <a:solidFill>
                  <a:schemeClr val="bg1"/>
                </a:solidFill>
                <a:latin typeface="Century Gothic" charset="0"/>
                <a:ea typeface="Century Gothic" charset="0"/>
                <a:cs typeface="Century Gothic" charset="0"/>
              </a:rPr>
              <a:t>And this is the space for the date</a:t>
            </a:r>
            <a:endParaRPr lang="en-CA" sz="1600" b="1" dirty="0">
              <a:solidFill>
                <a:schemeClr val="bg1"/>
              </a:solidFill>
              <a:latin typeface="Century Gothic" charset="0"/>
              <a:ea typeface="Century Gothic" charset="0"/>
              <a:cs typeface="Century Gothic" charset="0"/>
            </a:endParaRPr>
          </a:p>
        </p:txBody>
      </p:sp>
    </p:spTree>
    <p:extLst>
      <p:ext uri="{BB962C8B-B14F-4D97-AF65-F5344CB8AC3E}">
        <p14:creationId xmlns:p14="http://schemas.microsoft.com/office/powerpoint/2010/main" val="8734588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ver with photo">
    <p:spTree>
      <p:nvGrpSpPr>
        <p:cNvPr id="1" name=""/>
        <p:cNvGrpSpPr/>
        <p:nvPr/>
      </p:nvGrpSpPr>
      <p:grpSpPr>
        <a:xfrm>
          <a:off x="0" y="0"/>
          <a:ext cx="0" cy="0"/>
          <a:chOff x="0" y="0"/>
          <a:chExt cx="0" cy="0"/>
        </a:xfrm>
      </p:grpSpPr>
      <p:sp>
        <p:nvSpPr>
          <p:cNvPr id="7" name="Picture Placeholder 5"/>
          <p:cNvSpPr>
            <a:spLocks noGrp="1"/>
          </p:cNvSpPr>
          <p:nvPr>
            <p:ph type="pic" sz="quarter" idx="13"/>
          </p:nvPr>
        </p:nvSpPr>
        <p:spPr>
          <a:xfrm>
            <a:off x="7789333" y="0"/>
            <a:ext cx="4402667" cy="6858000"/>
          </a:xfrm>
          <a:prstGeom prst="rect">
            <a:avLst/>
          </a:prstGeom>
        </p:spPr>
        <p:txBody>
          <a:bodyPr/>
          <a:lstStyle>
            <a:lvl1pPr>
              <a:defRPr sz="1600"/>
            </a:lvl1pPr>
          </a:lstStyle>
          <a:p>
            <a:pPr marL="342900" marR="0" lvl="0" indent="-342900" algn="l" defTabSz="457200" rtl="0" eaLnBrk="1" fontAlgn="base" latinLnBrk="0" hangingPunct="1">
              <a:lnSpc>
                <a:spcPct val="100000"/>
              </a:lnSpc>
              <a:spcBef>
                <a:spcPct val="20000"/>
              </a:spcBef>
              <a:spcAft>
                <a:spcPct val="0"/>
              </a:spcAft>
              <a:buClr>
                <a:srgbClr val="D12F2C"/>
              </a:buClr>
              <a:buSzPct val="80000"/>
              <a:buFont typeface="Lucida Grande" charset="0"/>
              <a:buNone/>
              <a:tabLst/>
              <a:defRPr/>
            </a:pPr>
            <a:endParaRPr lang="en-US" dirty="0"/>
          </a:p>
        </p:txBody>
      </p:sp>
      <p:pic>
        <p:nvPicPr>
          <p:cNvPr id="5" name="Imagen 4"/>
          <p:cNvPicPr>
            <a:picLocks noChangeAspect="1"/>
          </p:cNvPicPr>
          <p:nvPr userDrawn="1"/>
        </p:nvPicPr>
        <p:blipFill>
          <a:blip r:embed="rId2"/>
          <a:stretch>
            <a:fillRect/>
          </a:stretch>
        </p:blipFill>
        <p:spPr>
          <a:xfrm>
            <a:off x="10700983" y="6413604"/>
            <a:ext cx="881417" cy="202413"/>
          </a:xfrm>
          <a:prstGeom prst="rect">
            <a:avLst/>
          </a:prstGeom>
        </p:spPr>
      </p:pic>
      <p:sp>
        <p:nvSpPr>
          <p:cNvPr id="6" name="Rectángulo 5"/>
          <p:cNvSpPr/>
          <p:nvPr userDrawn="1"/>
        </p:nvSpPr>
        <p:spPr>
          <a:xfrm>
            <a:off x="0" y="0"/>
            <a:ext cx="7788275" cy="6858000"/>
          </a:xfrm>
          <a:prstGeom prst="rect">
            <a:avLst/>
          </a:prstGeom>
          <a:solidFill>
            <a:srgbClr val="FF6F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pic>
        <p:nvPicPr>
          <p:cNvPr id="8" name="Imagen 7"/>
          <p:cNvPicPr>
            <a:picLocks noChangeAspect="1"/>
          </p:cNvPicPr>
          <p:nvPr userDrawn="1"/>
        </p:nvPicPr>
        <p:blipFill>
          <a:blip r:embed="rId3"/>
          <a:stretch>
            <a:fillRect/>
          </a:stretch>
        </p:blipFill>
        <p:spPr>
          <a:xfrm>
            <a:off x="609600" y="1066801"/>
            <a:ext cx="2269914" cy="521275"/>
          </a:xfrm>
          <a:prstGeom prst="rect">
            <a:avLst/>
          </a:prstGeom>
        </p:spPr>
      </p:pic>
      <p:sp>
        <p:nvSpPr>
          <p:cNvPr id="9" name="Marcador de texto 23"/>
          <p:cNvSpPr>
            <a:spLocks noGrp="1"/>
          </p:cNvSpPr>
          <p:nvPr>
            <p:ph type="body" sz="quarter" idx="20" hasCustomPrompt="1"/>
          </p:nvPr>
        </p:nvSpPr>
        <p:spPr>
          <a:xfrm>
            <a:off x="548341" y="2485216"/>
            <a:ext cx="5381812" cy="1934384"/>
          </a:xfrm>
          <a:prstGeom prst="rect">
            <a:avLst/>
          </a:prstGeom>
        </p:spPr>
        <p:txBody>
          <a:bodyPr/>
          <a:lstStyle>
            <a:lvl1pPr>
              <a:defRPr lang="es-ES_tradnl" sz="4400" b="1" kern="1200" dirty="0" smtClean="0">
                <a:solidFill>
                  <a:schemeClr val="bg1"/>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21119588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ver with photo Cover without photo + Subtitle">
    <p:spTree>
      <p:nvGrpSpPr>
        <p:cNvPr id="1" name=""/>
        <p:cNvGrpSpPr/>
        <p:nvPr/>
      </p:nvGrpSpPr>
      <p:grpSpPr>
        <a:xfrm>
          <a:off x="0" y="0"/>
          <a:ext cx="0" cy="0"/>
          <a:chOff x="0" y="0"/>
          <a:chExt cx="0" cy="0"/>
        </a:xfrm>
      </p:grpSpPr>
      <p:sp>
        <p:nvSpPr>
          <p:cNvPr id="10" name="Picture Placeholder 5"/>
          <p:cNvSpPr>
            <a:spLocks noGrp="1"/>
          </p:cNvSpPr>
          <p:nvPr>
            <p:ph type="pic" sz="quarter" idx="13"/>
          </p:nvPr>
        </p:nvSpPr>
        <p:spPr>
          <a:xfrm>
            <a:off x="7789333" y="0"/>
            <a:ext cx="4402667" cy="6858000"/>
          </a:xfrm>
          <a:prstGeom prst="rect">
            <a:avLst/>
          </a:prstGeom>
        </p:spPr>
        <p:txBody>
          <a:bodyPr/>
          <a:lstStyle>
            <a:lvl1pPr>
              <a:defRPr sz="1600"/>
            </a:lvl1pPr>
          </a:lstStyle>
          <a:p>
            <a:pPr marL="342900" marR="0" lvl="0" indent="-342900" algn="l" defTabSz="457200" rtl="0" eaLnBrk="1" fontAlgn="base" latinLnBrk="0" hangingPunct="1">
              <a:lnSpc>
                <a:spcPct val="100000"/>
              </a:lnSpc>
              <a:spcBef>
                <a:spcPct val="20000"/>
              </a:spcBef>
              <a:spcAft>
                <a:spcPct val="0"/>
              </a:spcAft>
              <a:buClr>
                <a:srgbClr val="D12F2C"/>
              </a:buClr>
              <a:buSzPct val="80000"/>
              <a:buFont typeface="Lucida Grande" charset="0"/>
              <a:buNone/>
              <a:tabLst/>
              <a:defRPr/>
            </a:pPr>
            <a:endParaRPr lang="en-US" dirty="0"/>
          </a:p>
        </p:txBody>
      </p:sp>
      <p:pic>
        <p:nvPicPr>
          <p:cNvPr id="14" name="Imagen 13"/>
          <p:cNvPicPr>
            <a:picLocks noChangeAspect="1"/>
          </p:cNvPicPr>
          <p:nvPr userDrawn="1"/>
        </p:nvPicPr>
        <p:blipFill>
          <a:blip r:embed="rId2"/>
          <a:stretch>
            <a:fillRect/>
          </a:stretch>
        </p:blipFill>
        <p:spPr>
          <a:xfrm>
            <a:off x="10700983" y="6413604"/>
            <a:ext cx="881417" cy="202413"/>
          </a:xfrm>
          <a:prstGeom prst="rect">
            <a:avLst/>
          </a:prstGeom>
        </p:spPr>
      </p:pic>
      <p:sp>
        <p:nvSpPr>
          <p:cNvPr id="15" name="Rectángulo 14"/>
          <p:cNvSpPr/>
          <p:nvPr userDrawn="1"/>
        </p:nvSpPr>
        <p:spPr>
          <a:xfrm>
            <a:off x="0" y="0"/>
            <a:ext cx="7788275" cy="6858000"/>
          </a:xfrm>
          <a:prstGeom prst="rect">
            <a:avLst/>
          </a:prstGeom>
          <a:solidFill>
            <a:srgbClr val="FF6F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pic>
        <p:nvPicPr>
          <p:cNvPr id="17" name="Imagen 16"/>
          <p:cNvPicPr>
            <a:picLocks noChangeAspect="1"/>
          </p:cNvPicPr>
          <p:nvPr userDrawn="1"/>
        </p:nvPicPr>
        <p:blipFill>
          <a:blip r:embed="rId3"/>
          <a:stretch>
            <a:fillRect/>
          </a:stretch>
        </p:blipFill>
        <p:spPr>
          <a:xfrm>
            <a:off x="609600" y="1066801"/>
            <a:ext cx="2269914" cy="521275"/>
          </a:xfrm>
          <a:prstGeom prst="rect">
            <a:avLst/>
          </a:prstGeom>
        </p:spPr>
      </p:pic>
      <p:sp>
        <p:nvSpPr>
          <p:cNvPr id="8" name="Marcador de texto 23"/>
          <p:cNvSpPr>
            <a:spLocks noGrp="1"/>
          </p:cNvSpPr>
          <p:nvPr>
            <p:ph type="body" sz="quarter" idx="21" hasCustomPrompt="1"/>
          </p:nvPr>
        </p:nvSpPr>
        <p:spPr>
          <a:xfrm>
            <a:off x="548341" y="5617882"/>
            <a:ext cx="5381812" cy="715185"/>
          </a:xfrm>
          <a:prstGeom prst="rect">
            <a:avLst/>
          </a:prstGeom>
        </p:spPr>
        <p:txBody>
          <a:bodyPr/>
          <a:lstStyle>
            <a:lvl1pPr>
              <a:defRPr lang="es-ES_tradnl" sz="2000" b="1" kern="1200" dirty="0" smtClean="0">
                <a:solidFill>
                  <a:schemeClr val="bg1"/>
                </a:solidFill>
                <a:latin typeface="Century Gothic" charset="0"/>
                <a:ea typeface="Century Gothic" charset="0"/>
                <a:cs typeface="Century Gothic" charset="0"/>
              </a:defRPr>
            </a:lvl1pPr>
          </a:lstStyle>
          <a:p>
            <a:pPr defTabSz="1450940"/>
            <a:r>
              <a:rPr lang="en-CA" sz="2000" b="1" dirty="0">
                <a:solidFill>
                  <a:schemeClr val="bg1"/>
                </a:solidFill>
                <a:latin typeface="Century Gothic" charset="0"/>
                <a:ea typeface="Century Gothic" charset="0"/>
                <a:cs typeface="Century Gothic" charset="0"/>
              </a:rPr>
              <a:t>Here you can place your subtitle.</a:t>
            </a:r>
            <a:br>
              <a:rPr lang="en-CA" sz="2000" b="1" dirty="0">
                <a:solidFill>
                  <a:schemeClr val="bg1"/>
                </a:solidFill>
                <a:latin typeface="Century Gothic" charset="0"/>
                <a:ea typeface="Century Gothic" charset="0"/>
                <a:cs typeface="Century Gothic" charset="0"/>
              </a:rPr>
            </a:br>
            <a:r>
              <a:rPr lang="en-CA" sz="2000" b="1" dirty="0">
                <a:solidFill>
                  <a:schemeClr val="bg1"/>
                </a:solidFill>
                <a:latin typeface="Century Gothic" charset="0"/>
                <a:ea typeface="Century Gothic" charset="0"/>
                <a:cs typeface="Century Gothic" charset="0"/>
              </a:rPr>
              <a:t>And this is the space for the date</a:t>
            </a:r>
            <a:endParaRPr lang="en-CA" sz="1600" b="1" dirty="0">
              <a:solidFill>
                <a:schemeClr val="bg1"/>
              </a:solidFill>
              <a:latin typeface="Century Gothic" charset="0"/>
              <a:ea typeface="Century Gothic" charset="0"/>
              <a:cs typeface="Century Gothic" charset="0"/>
            </a:endParaRPr>
          </a:p>
        </p:txBody>
      </p:sp>
      <p:sp>
        <p:nvSpPr>
          <p:cNvPr id="9" name="Marcador de texto 23"/>
          <p:cNvSpPr>
            <a:spLocks noGrp="1"/>
          </p:cNvSpPr>
          <p:nvPr>
            <p:ph type="body" sz="quarter" idx="20" hasCustomPrompt="1"/>
          </p:nvPr>
        </p:nvSpPr>
        <p:spPr>
          <a:xfrm>
            <a:off x="548341" y="2485216"/>
            <a:ext cx="5381812" cy="1934384"/>
          </a:xfrm>
          <a:prstGeom prst="rect">
            <a:avLst/>
          </a:prstGeom>
        </p:spPr>
        <p:txBody>
          <a:bodyPr/>
          <a:lstStyle>
            <a:lvl1pPr>
              <a:defRPr lang="es-ES_tradnl" sz="4400" b="1" kern="1200" dirty="0" smtClean="0">
                <a:solidFill>
                  <a:schemeClr val="bg1"/>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10904839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ver Intern Presentation 01">
    <p:spTree>
      <p:nvGrpSpPr>
        <p:cNvPr id="1" name=""/>
        <p:cNvGrpSpPr/>
        <p:nvPr/>
      </p:nvGrpSpPr>
      <p:grpSpPr>
        <a:xfrm>
          <a:off x="0" y="0"/>
          <a:ext cx="0" cy="0"/>
          <a:chOff x="0" y="0"/>
          <a:chExt cx="0" cy="0"/>
        </a:xfrm>
      </p:grpSpPr>
      <p:sp>
        <p:nvSpPr>
          <p:cNvPr id="3" name="Rectángulo 2"/>
          <p:cNvSpPr/>
          <p:nvPr userDrawn="1"/>
        </p:nvSpPr>
        <p:spPr>
          <a:xfrm>
            <a:off x="0" y="0"/>
            <a:ext cx="12192000" cy="6858000"/>
          </a:xfrm>
          <a:prstGeom prst="rect">
            <a:avLst/>
          </a:prstGeom>
          <a:solidFill>
            <a:srgbClr val="FF6F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pic>
        <p:nvPicPr>
          <p:cNvPr id="5" name="Imagen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58235" y="2527759"/>
            <a:ext cx="4497096" cy="1030869"/>
          </a:xfrm>
          <a:prstGeom prst="rect">
            <a:avLst/>
          </a:prstGeom>
        </p:spPr>
      </p:pic>
      <p:sp>
        <p:nvSpPr>
          <p:cNvPr id="10" name="Marcador de texto 23"/>
          <p:cNvSpPr>
            <a:spLocks noGrp="1"/>
          </p:cNvSpPr>
          <p:nvPr>
            <p:ph type="body" sz="quarter" idx="20" hasCustomPrompt="1"/>
          </p:nvPr>
        </p:nvSpPr>
        <p:spPr>
          <a:xfrm>
            <a:off x="3359274" y="4314016"/>
            <a:ext cx="5381812" cy="410384"/>
          </a:xfrm>
          <a:prstGeom prst="rect">
            <a:avLst/>
          </a:prstGeom>
        </p:spPr>
        <p:txBody>
          <a:bodyPr/>
          <a:lstStyle>
            <a:lvl1pPr algn="ctr">
              <a:defRPr lang="es-ES_tradnl" sz="2800" b="1" kern="1200" spc="300" dirty="0" smtClean="0">
                <a:solidFill>
                  <a:schemeClr val="bg1"/>
                </a:solidFill>
                <a:latin typeface="Century Gothic" charset="0"/>
                <a:ea typeface="Century Gothic" charset="0"/>
                <a:cs typeface="Century Gothic" charset="0"/>
              </a:defRPr>
            </a:lvl1pPr>
          </a:lstStyle>
          <a:p>
            <a:pPr lvl="0"/>
            <a:r>
              <a:rPr lang="es-ES_tradnl" dirty="0"/>
              <a:t>INTERN PRESENTATION</a:t>
            </a:r>
          </a:p>
        </p:txBody>
      </p:sp>
      <p:sp>
        <p:nvSpPr>
          <p:cNvPr id="13" name="Marcador de texto 23"/>
          <p:cNvSpPr>
            <a:spLocks noGrp="1"/>
          </p:cNvSpPr>
          <p:nvPr>
            <p:ph type="body" sz="quarter" idx="22" hasCustomPrompt="1"/>
          </p:nvPr>
        </p:nvSpPr>
        <p:spPr>
          <a:xfrm>
            <a:off x="3139141" y="4736851"/>
            <a:ext cx="5835526" cy="410384"/>
          </a:xfrm>
          <a:prstGeom prst="rect">
            <a:avLst/>
          </a:prstGeom>
        </p:spPr>
        <p:txBody>
          <a:bodyPr/>
          <a:lstStyle>
            <a:lvl1pPr algn="ctr">
              <a:defRPr lang="es-ES_tradnl" sz="1800" b="0" kern="1200" spc="0" dirty="0" smtClean="0">
                <a:solidFill>
                  <a:schemeClr val="bg1"/>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14557173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ver Intern Presentation 02">
    <p:spTree>
      <p:nvGrpSpPr>
        <p:cNvPr id="1" name=""/>
        <p:cNvGrpSpPr/>
        <p:nvPr/>
      </p:nvGrpSpPr>
      <p:grpSpPr>
        <a:xfrm>
          <a:off x="0" y="0"/>
          <a:ext cx="0" cy="0"/>
          <a:chOff x="0" y="0"/>
          <a:chExt cx="0" cy="0"/>
        </a:xfrm>
      </p:grpSpPr>
      <p:sp>
        <p:nvSpPr>
          <p:cNvPr id="3" name="Rectángulo 2"/>
          <p:cNvSpPr/>
          <p:nvPr userDrawn="1"/>
        </p:nvSpPr>
        <p:spPr>
          <a:xfrm>
            <a:off x="0" y="0"/>
            <a:ext cx="12192000" cy="6858000"/>
          </a:xfrm>
          <a:prstGeom prst="rect">
            <a:avLst/>
          </a:prstGeom>
          <a:solidFill>
            <a:srgbClr val="382F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pic>
        <p:nvPicPr>
          <p:cNvPr id="5" name="Imagen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58235" y="2527759"/>
            <a:ext cx="4497096" cy="1030869"/>
          </a:xfrm>
          <a:prstGeom prst="rect">
            <a:avLst/>
          </a:prstGeom>
        </p:spPr>
      </p:pic>
      <p:sp>
        <p:nvSpPr>
          <p:cNvPr id="6" name="Marcador de texto 23"/>
          <p:cNvSpPr>
            <a:spLocks noGrp="1"/>
          </p:cNvSpPr>
          <p:nvPr>
            <p:ph type="body" sz="quarter" idx="20" hasCustomPrompt="1"/>
          </p:nvPr>
        </p:nvSpPr>
        <p:spPr>
          <a:xfrm>
            <a:off x="3359274" y="4314016"/>
            <a:ext cx="5381812" cy="410384"/>
          </a:xfrm>
          <a:prstGeom prst="rect">
            <a:avLst/>
          </a:prstGeom>
        </p:spPr>
        <p:txBody>
          <a:bodyPr/>
          <a:lstStyle>
            <a:lvl1pPr algn="ctr">
              <a:defRPr lang="es-ES_tradnl" sz="2800" b="1" kern="1200" spc="300" dirty="0" smtClean="0">
                <a:solidFill>
                  <a:schemeClr val="bg1"/>
                </a:solidFill>
                <a:latin typeface="Century Gothic" charset="0"/>
                <a:ea typeface="Century Gothic" charset="0"/>
                <a:cs typeface="Century Gothic" charset="0"/>
              </a:defRPr>
            </a:lvl1pPr>
          </a:lstStyle>
          <a:p>
            <a:pPr lvl="0"/>
            <a:r>
              <a:rPr lang="es-ES_tradnl" dirty="0"/>
              <a:t>INTERN PRESENTATION</a:t>
            </a:r>
          </a:p>
        </p:txBody>
      </p:sp>
      <p:sp>
        <p:nvSpPr>
          <p:cNvPr id="8" name="Marcador de texto 23"/>
          <p:cNvSpPr>
            <a:spLocks noGrp="1"/>
          </p:cNvSpPr>
          <p:nvPr>
            <p:ph type="body" sz="quarter" idx="22" hasCustomPrompt="1"/>
          </p:nvPr>
        </p:nvSpPr>
        <p:spPr>
          <a:xfrm>
            <a:off x="3139141" y="4736851"/>
            <a:ext cx="5835526" cy="410384"/>
          </a:xfrm>
          <a:prstGeom prst="rect">
            <a:avLst/>
          </a:prstGeom>
        </p:spPr>
        <p:txBody>
          <a:bodyPr/>
          <a:lstStyle>
            <a:lvl1pPr algn="ctr">
              <a:defRPr lang="es-ES_tradnl" sz="1800" b="0" kern="1200" spc="0" dirty="0" smtClean="0">
                <a:solidFill>
                  <a:schemeClr val="bg1"/>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16649719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dex 01">
    <p:spTree>
      <p:nvGrpSpPr>
        <p:cNvPr id="1" name=""/>
        <p:cNvGrpSpPr/>
        <p:nvPr/>
      </p:nvGrpSpPr>
      <p:grpSpPr>
        <a:xfrm>
          <a:off x="0" y="0"/>
          <a:ext cx="0" cy="0"/>
          <a:chOff x="0" y="0"/>
          <a:chExt cx="0" cy="0"/>
        </a:xfrm>
      </p:grpSpPr>
      <p:sp>
        <p:nvSpPr>
          <p:cNvPr id="3" name="Rectángulo 2"/>
          <p:cNvSpPr/>
          <p:nvPr userDrawn="1"/>
        </p:nvSpPr>
        <p:spPr>
          <a:xfrm>
            <a:off x="8153400" y="0"/>
            <a:ext cx="4043362" cy="6934200"/>
          </a:xfrm>
          <a:prstGeom prst="rect">
            <a:avLst/>
          </a:prstGeom>
          <a:solidFill>
            <a:srgbClr val="FF6F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4" name="object 5"/>
          <p:cNvSpPr txBox="1"/>
          <p:nvPr userDrawn="1"/>
        </p:nvSpPr>
        <p:spPr>
          <a:xfrm>
            <a:off x="632494" y="6493466"/>
            <a:ext cx="722173" cy="135935"/>
          </a:xfrm>
          <a:prstGeom prst="rect">
            <a:avLst/>
          </a:prstGeom>
        </p:spPr>
        <p:txBody>
          <a:bodyPr vert="horz" wrap="square" lIns="0" tIns="12700" rIns="0" bIns="0" rtlCol="0">
            <a:spAutoFit/>
          </a:bodyPr>
          <a:lstStyle/>
          <a:p>
            <a:pPr marL="12700">
              <a:lnSpc>
                <a:spcPct val="100000"/>
              </a:lnSpc>
              <a:spcBef>
                <a:spcPts val="100"/>
              </a:spcBef>
            </a:pPr>
            <a:r>
              <a:rPr lang="es-ES" sz="800" dirty="0">
                <a:solidFill>
                  <a:srgbClr val="888888"/>
                </a:solidFill>
                <a:latin typeface="Arial"/>
                <a:cs typeface="Arial"/>
              </a:rPr>
              <a:t>Page </a:t>
            </a:r>
            <a:fld id="{B208E919-3E8E-1A48-A613-1AF55E12D81E}" type="slidenum">
              <a:rPr lang="es-ES" sz="800" smtClean="0">
                <a:solidFill>
                  <a:srgbClr val="888888"/>
                </a:solidFill>
                <a:latin typeface="Arial"/>
                <a:cs typeface="Arial"/>
              </a:rPr>
              <a:pPr marL="12700">
                <a:lnSpc>
                  <a:spcPct val="100000"/>
                </a:lnSpc>
                <a:spcBef>
                  <a:spcPts val="100"/>
                </a:spcBef>
              </a:pPr>
              <a:t>‹#›</a:t>
            </a:fld>
            <a:endParaRPr sz="800" dirty="0">
              <a:latin typeface="Arial"/>
              <a:cs typeface="Arial"/>
            </a:endParaRPr>
          </a:p>
        </p:txBody>
      </p:sp>
      <p:sp>
        <p:nvSpPr>
          <p:cNvPr id="8" name="Marcador de texto 23"/>
          <p:cNvSpPr>
            <a:spLocks noGrp="1"/>
          </p:cNvSpPr>
          <p:nvPr>
            <p:ph type="body" sz="quarter" idx="11" hasCustomPrompt="1"/>
          </p:nvPr>
        </p:nvSpPr>
        <p:spPr>
          <a:xfrm>
            <a:off x="508000" y="990600"/>
            <a:ext cx="7281985" cy="304800"/>
          </a:xfrm>
          <a:prstGeom prst="rect">
            <a:avLst/>
          </a:prstGeom>
        </p:spPr>
        <p:txBody>
          <a:bodyPr/>
          <a:lstStyle>
            <a:lvl1pPr>
              <a:defRPr lang="es-ES_tradnl" sz="18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9" name="object 2"/>
          <p:cNvSpPr/>
          <p:nvPr userDrawn="1"/>
        </p:nvSpPr>
        <p:spPr>
          <a:xfrm>
            <a:off x="604445" y="1386420"/>
            <a:ext cx="7181143" cy="137581"/>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800"/>
          </a:p>
        </p:txBody>
      </p:sp>
      <p:sp>
        <p:nvSpPr>
          <p:cNvPr id="11" name="Marcador de texto 23"/>
          <p:cNvSpPr>
            <a:spLocks noGrp="1"/>
          </p:cNvSpPr>
          <p:nvPr>
            <p:ph type="body" sz="quarter" idx="20" hasCustomPrompt="1"/>
          </p:nvPr>
        </p:nvSpPr>
        <p:spPr>
          <a:xfrm>
            <a:off x="514473" y="1638549"/>
            <a:ext cx="6360459" cy="3526118"/>
          </a:xfrm>
          <a:prstGeom prst="rect">
            <a:avLst/>
          </a:prstGeom>
        </p:spPr>
        <p:txBody>
          <a:bodyPr/>
          <a:lstStyle>
            <a:lvl1pPr marL="0" marR="0" indent="0" defTabSz="914400" eaLnBrk="1" fontAlgn="auto" latinLnBrk="0" hangingPunct="1">
              <a:lnSpc>
                <a:spcPct val="200000"/>
              </a:lnSpc>
              <a:spcBef>
                <a:spcPts val="0"/>
              </a:spcBef>
              <a:spcAft>
                <a:spcPts val="0"/>
              </a:spcAft>
              <a:buClrTx/>
              <a:buSzTx/>
              <a:buFontTx/>
              <a:buNone/>
              <a:tabLst/>
              <a:defRPr lang="es-ES_tradnl" sz="1600" b="0" kern="1200" dirty="0" smtClean="0">
                <a:solidFill>
                  <a:schemeClr val="bg1">
                    <a:lumMod val="50000"/>
                  </a:schemeClr>
                </a:solidFill>
                <a:latin typeface="Century Gothic"/>
                <a:ea typeface="+mn-ea"/>
                <a:cs typeface="Century Gothic"/>
              </a:defRPr>
            </a:lvl1pPr>
          </a:lstStyle>
          <a:p>
            <a:pPr lvl="0"/>
            <a:r>
              <a:rPr lang="es-ES_tradnl" dirty="0" err="1"/>
              <a:t>Section</a:t>
            </a:r>
            <a:r>
              <a:rPr lang="es-ES_tradnl" dirty="0"/>
              <a:t> </a:t>
            </a:r>
            <a:r>
              <a:rPr lang="es-ES_tradnl" dirty="0" err="1"/>
              <a:t>number</a:t>
            </a:r>
            <a:r>
              <a:rPr lang="es-ES_tradnl" dirty="0"/>
              <a:t> 1 </a:t>
            </a:r>
            <a:r>
              <a:rPr lang="mr-IN" dirty="0"/>
              <a:t>………………………………………………………</a:t>
            </a:r>
            <a:r>
              <a:rPr lang="es-ES" dirty="0"/>
              <a:t>..</a:t>
            </a:r>
          </a:p>
          <a:p>
            <a:pPr marL="0" marR="0" lvl="0" indent="0" defTabSz="914400" eaLnBrk="1" fontAlgn="auto" latinLnBrk="0" hangingPunct="1">
              <a:lnSpc>
                <a:spcPct val="200000"/>
              </a:lnSpc>
              <a:spcBef>
                <a:spcPts val="0"/>
              </a:spcBef>
              <a:spcAft>
                <a:spcPts val="0"/>
              </a:spcAft>
              <a:buClrTx/>
              <a:buSzTx/>
              <a:buFontTx/>
              <a:buNone/>
              <a:tabLst/>
              <a:defRPr/>
            </a:pPr>
            <a:r>
              <a:rPr lang="es-ES_tradnl" dirty="0" err="1"/>
              <a:t>Section</a:t>
            </a:r>
            <a:r>
              <a:rPr lang="es-ES_tradnl" dirty="0"/>
              <a:t> </a:t>
            </a:r>
            <a:r>
              <a:rPr lang="es-ES_tradnl" dirty="0" err="1"/>
              <a:t>number</a:t>
            </a:r>
            <a:r>
              <a:rPr lang="es-ES_tradnl" dirty="0"/>
              <a:t> 2 </a:t>
            </a:r>
            <a:r>
              <a:rPr lang="mr-IN" dirty="0"/>
              <a:t>………………………………………………………</a:t>
            </a:r>
            <a:r>
              <a:rPr lang="es-ES" dirty="0"/>
              <a:t>..</a:t>
            </a:r>
          </a:p>
          <a:p>
            <a:pPr marL="0" marR="0" lvl="0" indent="0" defTabSz="914400" eaLnBrk="1" fontAlgn="auto" latinLnBrk="0" hangingPunct="1">
              <a:lnSpc>
                <a:spcPct val="200000"/>
              </a:lnSpc>
              <a:spcBef>
                <a:spcPts val="0"/>
              </a:spcBef>
              <a:spcAft>
                <a:spcPts val="0"/>
              </a:spcAft>
              <a:buClrTx/>
              <a:buSzTx/>
              <a:buFontTx/>
              <a:buNone/>
              <a:tabLst/>
              <a:defRPr/>
            </a:pPr>
            <a:r>
              <a:rPr lang="es-ES_tradnl" dirty="0" err="1"/>
              <a:t>Section</a:t>
            </a:r>
            <a:r>
              <a:rPr lang="es-ES_tradnl" dirty="0"/>
              <a:t> </a:t>
            </a:r>
            <a:r>
              <a:rPr lang="es-ES_tradnl" dirty="0" err="1"/>
              <a:t>number</a:t>
            </a:r>
            <a:r>
              <a:rPr lang="es-ES_tradnl" dirty="0"/>
              <a:t> 3 </a:t>
            </a:r>
            <a:r>
              <a:rPr lang="mr-IN" dirty="0"/>
              <a:t>………………………………………………………</a:t>
            </a:r>
            <a:r>
              <a:rPr lang="es-ES" dirty="0"/>
              <a:t>..</a:t>
            </a:r>
          </a:p>
          <a:p>
            <a:pPr marL="0" marR="0" lvl="0" indent="0" defTabSz="914400" eaLnBrk="1" fontAlgn="auto" latinLnBrk="0" hangingPunct="1">
              <a:lnSpc>
                <a:spcPct val="200000"/>
              </a:lnSpc>
              <a:spcBef>
                <a:spcPts val="0"/>
              </a:spcBef>
              <a:spcAft>
                <a:spcPts val="0"/>
              </a:spcAft>
              <a:buClrTx/>
              <a:buSzTx/>
              <a:buFontTx/>
              <a:buNone/>
              <a:tabLst/>
              <a:defRPr/>
            </a:pPr>
            <a:r>
              <a:rPr lang="es-ES_tradnl" dirty="0" err="1"/>
              <a:t>Section</a:t>
            </a:r>
            <a:r>
              <a:rPr lang="es-ES_tradnl" dirty="0"/>
              <a:t> </a:t>
            </a:r>
            <a:r>
              <a:rPr lang="es-ES_tradnl" dirty="0" err="1"/>
              <a:t>number</a:t>
            </a:r>
            <a:r>
              <a:rPr lang="es-ES_tradnl" dirty="0"/>
              <a:t> 4 </a:t>
            </a:r>
            <a:r>
              <a:rPr lang="mr-IN" dirty="0"/>
              <a:t>………………………………………………………</a:t>
            </a:r>
            <a:r>
              <a:rPr lang="es-ES" dirty="0"/>
              <a:t>..</a:t>
            </a:r>
          </a:p>
          <a:p>
            <a:pPr marL="0" marR="0" lvl="0" indent="0" defTabSz="914400" eaLnBrk="1" fontAlgn="auto" latinLnBrk="0" hangingPunct="1">
              <a:lnSpc>
                <a:spcPct val="200000"/>
              </a:lnSpc>
              <a:spcBef>
                <a:spcPts val="0"/>
              </a:spcBef>
              <a:spcAft>
                <a:spcPts val="0"/>
              </a:spcAft>
              <a:buClrTx/>
              <a:buSzTx/>
              <a:buFontTx/>
              <a:buNone/>
              <a:tabLst/>
              <a:defRPr/>
            </a:pPr>
            <a:r>
              <a:rPr lang="es-ES_tradnl" dirty="0" err="1"/>
              <a:t>Section</a:t>
            </a:r>
            <a:r>
              <a:rPr lang="es-ES_tradnl" dirty="0"/>
              <a:t> </a:t>
            </a:r>
            <a:r>
              <a:rPr lang="es-ES_tradnl" dirty="0" err="1"/>
              <a:t>number</a:t>
            </a:r>
            <a:r>
              <a:rPr lang="es-ES_tradnl" dirty="0"/>
              <a:t> 5 </a:t>
            </a:r>
            <a:r>
              <a:rPr lang="mr-IN" dirty="0"/>
              <a:t>………………………………………………………</a:t>
            </a:r>
            <a:r>
              <a:rPr lang="es-ES" dirty="0"/>
              <a:t>..</a:t>
            </a:r>
          </a:p>
          <a:p>
            <a:pPr marL="0" marR="0" lvl="0" indent="0" defTabSz="914400" eaLnBrk="1" fontAlgn="auto" latinLnBrk="0" hangingPunct="1">
              <a:lnSpc>
                <a:spcPct val="200000"/>
              </a:lnSpc>
              <a:spcBef>
                <a:spcPts val="0"/>
              </a:spcBef>
              <a:spcAft>
                <a:spcPts val="0"/>
              </a:spcAft>
              <a:buClrTx/>
              <a:buSzTx/>
              <a:buFontTx/>
              <a:buNone/>
              <a:tabLst/>
              <a:defRPr/>
            </a:pPr>
            <a:r>
              <a:rPr lang="es-ES_tradnl" dirty="0" err="1"/>
              <a:t>Section</a:t>
            </a:r>
            <a:r>
              <a:rPr lang="es-ES_tradnl" dirty="0"/>
              <a:t> </a:t>
            </a:r>
            <a:r>
              <a:rPr lang="es-ES_tradnl" dirty="0" err="1"/>
              <a:t>number</a:t>
            </a:r>
            <a:r>
              <a:rPr lang="es-ES_tradnl" dirty="0"/>
              <a:t> 6 </a:t>
            </a:r>
            <a:r>
              <a:rPr lang="mr-IN" dirty="0"/>
              <a:t>………………………………………………………</a:t>
            </a:r>
            <a:r>
              <a:rPr lang="es-ES" dirty="0"/>
              <a:t>..</a:t>
            </a:r>
          </a:p>
          <a:p>
            <a:pPr marL="0" marR="0" lvl="0" indent="0" defTabSz="914400" eaLnBrk="1" fontAlgn="auto" latinLnBrk="0" hangingPunct="1">
              <a:lnSpc>
                <a:spcPct val="200000"/>
              </a:lnSpc>
              <a:spcBef>
                <a:spcPts val="0"/>
              </a:spcBef>
              <a:spcAft>
                <a:spcPts val="0"/>
              </a:spcAft>
              <a:buClrTx/>
              <a:buSzTx/>
              <a:buFontTx/>
              <a:buNone/>
              <a:tabLst/>
              <a:defRPr/>
            </a:pPr>
            <a:r>
              <a:rPr lang="es-ES_tradnl" dirty="0" err="1"/>
              <a:t>Section</a:t>
            </a:r>
            <a:r>
              <a:rPr lang="es-ES_tradnl" dirty="0"/>
              <a:t> </a:t>
            </a:r>
            <a:r>
              <a:rPr lang="es-ES_tradnl" dirty="0" err="1"/>
              <a:t>number</a:t>
            </a:r>
            <a:r>
              <a:rPr lang="es-ES_tradnl" dirty="0"/>
              <a:t> 7 </a:t>
            </a:r>
            <a:r>
              <a:rPr lang="mr-IN" dirty="0"/>
              <a:t>………………………………………………………</a:t>
            </a:r>
            <a:r>
              <a:rPr lang="es-ES" dirty="0"/>
              <a:t>..</a:t>
            </a:r>
          </a:p>
          <a:p>
            <a:pPr lvl="0"/>
            <a:endParaRPr lang="es-ES" dirty="0"/>
          </a:p>
        </p:txBody>
      </p:sp>
      <p:sp>
        <p:nvSpPr>
          <p:cNvPr id="12" name="Marcador de texto 23"/>
          <p:cNvSpPr>
            <a:spLocks noGrp="1"/>
          </p:cNvSpPr>
          <p:nvPr>
            <p:ph type="body" sz="quarter" idx="21" hasCustomPrompt="1"/>
          </p:nvPr>
        </p:nvSpPr>
        <p:spPr>
          <a:xfrm>
            <a:off x="6813673" y="1638549"/>
            <a:ext cx="603127" cy="3526118"/>
          </a:xfrm>
          <a:prstGeom prst="rect">
            <a:avLst/>
          </a:prstGeom>
        </p:spPr>
        <p:txBody>
          <a:bodyPr/>
          <a:lstStyle>
            <a:lvl1pPr marL="0" marR="0" indent="0" algn="r" defTabSz="914400" eaLnBrk="1" fontAlgn="auto" latinLnBrk="0" hangingPunct="1">
              <a:lnSpc>
                <a:spcPct val="200000"/>
              </a:lnSpc>
              <a:spcBef>
                <a:spcPts val="0"/>
              </a:spcBef>
              <a:spcAft>
                <a:spcPts val="0"/>
              </a:spcAft>
              <a:buClrTx/>
              <a:buSzTx/>
              <a:buFontTx/>
              <a:buNone/>
              <a:tabLst/>
              <a:defRPr lang="es-ES_tradnl" sz="1600" b="0" kern="1200" dirty="0" smtClean="0">
                <a:solidFill>
                  <a:schemeClr val="bg1">
                    <a:lumMod val="50000"/>
                  </a:schemeClr>
                </a:solidFill>
                <a:latin typeface="Century Gothic"/>
                <a:ea typeface="+mn-ea"/>
                <a:cs typeface="Century Gothic"/>
              </a:defRPr>
            </a:lvl1pPr>
          </a:lstStyle>
          <a:p>
            <a:pPr lvl="0"/>
            <a:r>
              <a:rPr lang="es-ES" dirty="0"/>
              <a:t>01</a:t>
            </a:r>
          </a:p>
          <a:p>
            <a:pPr lvl="0"/>
            <a:r>
              <a:rPr lang="es-ES" dirty="0"/>
              <a:t>02</a:t>
            </a:r>
          </a:p>
          <a:p>
            <a:pPr lvl="0"/>
            <a:r>
              <a:rPr lang="es-ES" dirty="0"/>
              <a:t>03</a:t>
            </a:r>
          </a:p>
          <a:p>
            <a:pPr lvl="0"/>
            <a:r>
              <a:rPr lang="es-ES" dirty="0"/>
              <a:t>04</a:t>
            </a:r>
          </a:p>
          <a:p>
            <a:pPr lvl="0"/>
            <a:r>
              <a:rPr lang="es-ES" dirty="0"/>
              <a:t>05</a:t>
            </a:r>
          </a:p>
          <a:p>
            <a:pPr lvl="0"/>
            <a:r>
              <a:rPr lang="es-ES" dirty="0"/>
              <a:t>06</a:t>
            </a:r>
          </a:p>
          <a:p>
            <a:pPr lvl="0"/>
            <a:r>
              <a:rPr lang="es-ES" dirty="0"/>
              <a:t>07</a:t>
            </a:r>
          </a:p>
        </p:txBody>
      </p:sp>
      <p:cxnSp>
        <p:nvCxnSpPr>
          <p:cNvPr id="17" name="Conector recto 16"/>
          <p:cNvCxnSpPr/>
          <p:nvPr userDrawn="1"/>
        </p:nvCxnSpPr>
        <p:spPr>
          <a:xfrm>
            <a:off x="-424617" y="402588"/>
            <a:ext cx="921488" cy="0"/>
          </a:xfrm>
          <a:prstGeom prst="line">
            <a:avLst/>
          </a:prstGeom>
          <a:ln w="12700">
            <a:solidFill>
              <a:srgbClr val="B1AFB8"/>
            </a:solidFill>
          </a:ln>
        </p:spPr>
        <p:style>
          <a:lnRef idx="1">
            <a:schemeClr val="accent1"/>
          </a:lnRef>
          <a:fillRef idx="0">
            <a:schemeClr val="accent1"/>
          </a:fillRef>
          <a:effectRef idx="0">
            <a:schemeClr val="accent1"/>
          </a:effectRef>
          <a:fontRef idx="minor">
            <a:schemeClr val="tx1"/>
          </a:fontRef>
        </p:style>
      </p:cxnSp>
      <p:sp>
        <p:nvSpPr>
          <p:cNvPr id="18" name="Rectángulo 17"/>
          <p:cNvSpPr/>
          <p:nvPr userDrawn="1"/>
        </p:nvSpPr>
        <p:spPr>
          <a:xfrm>
            <a:off x="535269" y="271790"/>
            <a:ext cx="2512731" cy="261610"/>
          </a:xfrm>
          <a:prstGeom prst="rect">
            <a:avLst/>
          </a:prstGeom>
        </p:spPr>
        <p:txBody>
          <a:bodyPr wrap="square">
            <a:spAutoFit/>
          </a:bodyPr>
          <a:lstStyle/>
          <a:p>
            <a:r>
              <a:rPr lang="en-CA" sz="1100" b="1" dirty="0">
                <a:solidFill>
                  <a:srgbClr val="B1AFB8"/>
                </a:solidFill>
                <a:latin typeface="Franklin Gothic Book" charset="0"/>
                <a:ea typeface="Franklin Gothic Book" charset="0"/>
                <a:cs typeface="Franklin Gothic Book" charset="0"/>
              </a:rPr>
              <a:t>Name of the </a:t>
            </a:r>
            <a:r>
              <a:rPr lang="en-CA" sz="1100" b="1" baseline="0" dirty="0">
                <a:solidFill>
                  <a:srgbClr val="B1AFB8"/>
                </a:solidFill>
                <a:latin typeface="Franklin Gothic Book" charset="0"/>
                <a:ea typeface="Franklin Gothic Book" charset="0"/>
                <a:cs typeface="Franklin Gothic Book" charset="0"/>
              </a:rPr>
              <a:t> Presentation</a:t>
            </a:r>
            <a:endParaRPr lang="es-ES_tradnl" sz="1100" dirty="0"/>
          </a:p>
        </p:txBody>
      </p:sp>
    </p:spTree>
    <p:extLst>
      <p:ext uri="{BB962C8B-B14F-4D97-AF65-F5344CB8AC3E}">
        <p14:creationId xmlns:p14="http://schemas.microsoft.com/office/powerpoint/2010/main" val="14933853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Diseño personalizado">
    <p:spTree>
      <p:nvGrpSpPr>
        <p:cNvPr id="1" name=""/>
        <p:cNvGrpSpPr/>
        <p:nvPr/>
      </p:nvGrpSpPr>
      <p:grpSpPr>
        <a:xfrm>
          <a:off x="0" y="0"/>
          <a:ext cx="0" cy="0"/>
          <a:chOff x="0" y="0"/>
          <a:chExt cx="0" cy="0"/>
        </a:xfrm>
      </p:grpSpPr>
    </p:spTree>
    <p:extLst>
      <p:ext uri="{BB962C8B-B14F-4D97-AF65-F5344CB8AC3E}">
        <p14:creationId xmlns:p14="http://schemas.microsoft.com/office/powerpoint/2010/main" val="206003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ndex 02 + photo">
    <p:spTree>
      <p:nvGrpSpPr>
        <p:cNvPr id="1" name=""/>
        <p:cNvGrpSpPr/>
        <p:nvPr/>
      </p:nvGrpSpPr>
      <p:grpSpPr>
        <a:xfrm>
          <a:off x="0" y="0"/>
          <a:ext cx="0" cy="0"/>
          <a:chOff x="0" y="0"/>
          <a:chExt cx="0" cy="0"/>
        </a:xfrm>
      </p:grpSpPr>
      <p:sp>
        <p:nvSpPr>
          <p:cNvPr id="4" name="object 5"/>
          <p:cNvSpPr txBox="1"/>
          <p:nvPr userDrawn="1"/>
        </p:nvSpPr>
        <p:spPr>
          <a:xfrm>
            <a:off x="632494" y="6493466"/>
            <a:ext cx="722173" cy="135935"/>
          </a:xfrm>
          <a:prstGeom prst="rect">
            <a:avLst/>
          </a:prstGeom>
        </p:spPr>
        <p:txBody>
          <a:bodyPr vert="horz" wrap="square" lIns="0" tIns="12700" rIns="0" bIns="0" rtlCol="0">
            <a:spAutoFit/>
          </a:bodyPr>
          <a:lstStyle/>
          <a:p>
            <a:pPr marL="12700">
              <a:lnSpc>
                <a:spcPct val="100000"/>
              </a:lnSpc>
              <a:spcBef>
                <a:spcPts val="100"/>
              </a:spcBef>
            </a:pPr>
            <a:r>
              <a:rPr lang="es-ES" sz="800" dirty="0">
                <a:solidFill>
                  <a:srgbClr val="888888"/>
                </a:solidFill>
                <a:latin typeface="Arial"/>
                <a:cs typeface="Arial"/>
              </a:rPr>
              <a:t>Page </a:t>
            </a:r>
            <a:fld id="{B208E919-3E8E-1A48-A613-1AF55E12D81E}" type="slidenum">
              <a:rPr lang="es-ES" sz="800" smtClean="0">
                <a:solidFill>
                  <a:srgbClr val="888888"/>
                </a:solidFill>
                <a:latin typeface="Arial"/>
                <a:cs typeface="Arial"/>
              </a:rPr>
              <a:pPr marL="12700">
                <a:lnSpc>
                  <a:spcPct val="100000"/>
                </a:lnSpc>
                <a:spcBef>
                  <a:spcPts val="100"/>
                </a:spcBef>
              </a:pPr>
              <a:t>‹#›</a:t>
            </a:fld>
            <a:endParaRPr sz="800" dirty="0">
              <a:latin typeface="Arial"/>
              <a:cs typeface="Arial"/>
            </a:endParaRPr>
          </a:p>
        </p:txBody>
      </p:sp>
      <p:sp>
        <p:nvSpPr>
          <p:cNvPr id="7" name="Marcador de texto 23"/>
          <p:cNvSpPr>
            <a:spLocks noGrp="1"/>
          </p:cNvSpPr>
          <p:nvPr>
            <p:ph type="body" sz="quarter" idx="11" hasCustomPrompt="1"/>
          </p:nvPr>
        </p:nvSpPr>
        <p:spPr>
          <a:xfrm>
            <a:off x="508000" y="990600"/>
            <a:ext cx="7281985" cy="304800"/>
          </a:xfrm>
          <a:prstGeom prst="rect">
            <a:avLst/>
          </a:prstGeom>
        </p:spPr>
        <p:txBody>
          <a:bodyPr/>
          <a:lstStyle>
            <a:lvl1pPr>
              <a:defRPr lang="es-ES_tradnl" sz="18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8" name="object 2"/>
          <p:cNvSpPr/>
          <p:nvPr userDrawn="1"/>
        </p:nvSpPr>
        <p:spPr>
          <a:xfrm>
            <a:off x="604445" y="1386420"/>
            <a:ext cx="7181143" cy="137581"/>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800"/>
          </a:p>
        </p:txBody>
      </p:sp>
      <p:sp>
        <p:nvSpPr>
          <p:cNvPr id="12" name="Marcador de texto 23"/>
          <p:cNvSpPr>
            <a:spLocks noGrp="1"/>
          </p:cNvSpPr>
          <p:nvPr>
            <p:ph type="body" sz="quarter" idx="20" hasCustomPrompt="1"/>
          </p:nvPr>
        </p:nvSpPr>
        <p:spPr>
          <a:xfrm>
            <a:off x="514473" y="1638549"/>
            <a:ext cx="6360459" cy="3526118"/>
          </a:xfrm>
          <a:prstGeom prst="rect">
            <a:avLst/>
          </a:prstGeom>
        </p:spPr>
        <p:txBody>
          <a:bodyPr/>
          <a:lstStyle>
            <a:lvl1pPr marL="0" marR="0" indent="0" defTabSz="914400" eaLnBrk="1" fontAlgn="auto" latinLnBrk="0" hangingPunct="1">
              <a:lnSpc>
                <a:spcPct val="200000"/>
              </a:lnSpc>
              <a:spcBef>
                <a:spcPts val="0"/>
              </a:spcBef>
              <a:spcAft>
                <a:spcPts val="0"/>
              </a:spcAft>
              <a:buClrTx/>
              <a:buSzTx/>
              <a:buFontTx/>
              <a:buNone/>
              <a:tabLst/>
              <a:defRPr lang="es-ES_tradnl" sz="1600" b="0" kern="1200" dirty="0" smtClean="0">
                <a:solidFill>
                  <a:schemeClr val="bg1">
                    <a:lumMod val="50000"/>
                  </a:schemeClr>
                </a:solidFill>
                <a:latin typeface="Century Gothic"/>
                <a:ea typeface="+mn-ea"/>
                <a:cs typeface="Century Gothic"/>
              </a:defRPr>
            </a:lvl1pPr>
          </a:lstStyle>
          <a:p>
            <a:pPr lvl="0"/>
            <a:r>
              <a:rPr lang="es-ES_tradnl" dirty="0" err="1"/>
              <a:t>Section</a:t>
            </a:r>
            <a:r>
              <a:rPr lang="es-ES_tradnl" dirty="0"/>
              <a:t> </a:t>
            </a:r>
            <a:r>
              <a:rPr lang="es-ES_tradnl" dirty="0" err="1"/>
              <a:t>number</a:t>
            </a:r>
            <a:r>
              <a:rPr lang="es-ES_tradnl" dirty="0"/>
              <a:t> 1 </a:t>
            </a:r>
            <a:r>
              <a:rPr lang="mr-IN" dirty="0"/>
              <a:t>………………………………………………………</a:t>
            </a:r>
            <a:r>
              <a:rPr lang="es-ES" dirty="0"/>
              <a:t>..</a:t>
            </a:r>
          </a:p>
          <a:p>
            <a:pPr marL="0" marR="0" lvl="0" indent="0" defTabSz="914400" eaLnBrk="1" fontAlgn="auto" latinLnBrk="0" hangingPunct="1">
              <a:lnSpc>
                <a:spcPct val="200000"/>
              </a:lnSpc>
              <a:spcBef>
                <a:spcPts val="0"/>
              </a:spcBef>
              <a:spcAft>
                <a:spcPts val="0"/>
              </a:spcAft>
              <a:buClrTx/>
              <a:buSzTx/>
              <a:buFontTx/>
              <a:buNone/>
              <a:tabLst/>
              <a:defRPr/>
            </a:pPr>
            <a:r>
              <a:rPr lang="es-ES_tradnl" dirty="0" err="1"/>
              <a:t>Section</a:t>
            </a:r>
            <a:r>
              <a:rPr lang="es-ES_tradnl" dirty="0"/>
              <a:t> </a:t>
            </a:r>
            <a:r>
              <a:rPr lang="es-ES_tradnl" dirty="0" err="1"/>
              <a:t>number</a:t>
            </a:r>
            <a:r>
              <a:rPr lang="es-ES_tradnl" dirty="0"/>
              <a:t> 2 </a:t>
            </a:r>
            <a:r>
              <a:rPr lang="mr-IN" dirty="0"/>
              <a:t>………………………………………………………</a:t>
            </a:r>
            <a:r>
              <a:rPr lang="es-ES" dirty="0"/>
              <a:t>..</a:t>
            </a:r>
          </a:p>
          <a:p>
            <a:pPr marL="0" marR="0" lvl="0" indent="0" defTabSz="914400" eaLnBrk="1" fontAlgn="auto" latinLnBrk="0" hangingPunct="1">
              <a:lnSpc>
                <a:spcPct val="200000"/>
              </a:lnSpc>
              <a:spcBef>
                <a:spcPts val="0"/>
              </a:spcBef>
              <a:spcAft>
                <a:spcPts val="0"/>
              </a:spcAft>
              <a:buClrTx/>
              <a:buSzTx/>
              <a:buFontTx/>
              <a:buNone/>
              <a:tabLst/>
              <a:defRPr/>
            </a:pPr>
            <a:r>
              <a:rPr lang="es-ES_tradnl" dirty="0" err="1"/>
              <a:t>Section</a:t>
            </a:r>
            <a:r>
              <a:rPr lang="es-ES_tradnl" dirty="0"/>
              <a:t> </a:t>
            </a:r>
            <a:r>
              <a:rPr lang="es-ES_tradnl" dirty="0" err="1"/>
              <a:t>number</a:t>
            </a:r>
            <a:r>
              <a:rPr lang="es-ES_tradnl" dirty="0"/>
              <a:t> 3 </a:t>
            </a:r>
            <a:r>
              <a:rPr lang="mr-IN" dirty="0"/>
              <a:t>………………………………………………………</a:t>
            </a:r>
            <a:r>
              <a:rPr lang="es-ES" dirty="0"/>
              <a:t>..</a:t>
            </a:r>
          </a:p>
          <a:p>
            <a:pPr marL="0" marR="0" lvl="0" indent="0" defTabSz="914400" eaLnBrk="1" fontAlgn="auto" latinLnBrk="0" hangingPunct="1">
              <a:lnSpc>
                <a:spcPct val="200000"/>
              </a:lnSpc>
              <a:spcBef>
                <a:spcPts val="0"/>
              </a:spcBef>
              <a:spcAft>
                <a:spcPts val="0"/>
              </a:spcAft>
              <a:buClrTx/>
              <a:buSzTx/>
              <a:buFontTx/>
              <a:buNone/>
              <a:tabLst/>
              <a:defRPr/>
            </a:pPr>
            <a:r>
              <a:rPr lang="es-ES_tradnl" dirty="0" err="1"/>
              <a:t>Section</a:t>
            </a:r>
            <a:r>
              <a:rPr lang="es-ES_tradnl" dirty="0"/>
              <a:t> </a:t>
            </a:r>
            <a:r>
              <a:rPr lang="es-ES_tradnl" dirty="0" err="1"/>
              <a:t>number</a:t>
            </a:r>
            <a:r>
              <a:rPr lang="es-ES_tradnl" dirty="0"/>
              <a:t> 4 </a:t>
            </a:r>
            <a:r>
              <a:rPr lang="mr-IN" dirty="0"/>
              <a:t>………………………………………………………</a:t>
            </a:r>
            <a:r>
              <a:rPr lang="es-ES" dirty="0"/>
              <a:t>..</a:t>
            </a:r>
          </a:p>
          <a:p>
            <a:pPr marL="0" marR="0" lvl="0" indent="0" defTabSz="914400" eaLnBrk="1" fontAlgn="auto" latinLnBrk="0" hangingPunct="1">
              <a:lnSpc>
                <a:spcPct val="200000"/>
              </a:lnSpc>
              <a:spcBef>
                <a:spcPts val="0"/>
              </a:spcBef>
              <a:spcAft>
                <a:spcPts val="0"/>
              </a:spcAft>
              <a:buClrTx/>
              <a:buSzTx/>
              <a:buFontTx/>
              <a:buNone/>
              <a:tabLst/>
              <a:defRPr/>
            </a:pPr>
            <a:r>
              <a:rPr lang="es-ES_tradnl" dirty="0" err="1"/>
              <a:t>Section</a:t>
            </a:r>
            <a:r>
              <a:rPr lang="es-ES_tradnl" dirty="0"/>
              <a:t> </a:t>
            </a:r>
            <a:r>
              <a:rPr lang="es-ES_tradnl" dirty="0" err="1"/>
              <a:t>number</a:t>
            </a:r>
            <a:r>
              <a:rPr lang="es-ES_tradnl" dirty="0"/>
              <a:t> 5 </a:t>
            </a:r>
            <a:r>
              <a:rPr lang="mr-IN" dirty="0"/>
              <a:t>………………………………………………………</a:t>
            </a:r>
            <a:r>
              <a:rPr lang="es-ES" dirty="0"/>
              <a:t>..</a:t>
            </a:r>
          </a:p>
          <a:p>
            <a:pPr marL="0" marR="0" lvl="0" indent="0" defTabSz="914400" eaLnBrk="1" fontAlgn="auto" latinLnBrk="0" hangingPunct="1">
              <a:lnSpc>
                <a:spcPct val="200000"/>
              </a:lnSpc>
              <a:spcBef>
                <a:spcPts val="0"/>
              </a:spcBef>
              <a:spcAft>
                <a:spcPts val="0"/>
              </a:spcAft>
              <a:buClrTx/>
              <a:buSzTx/>
              <a:buFontTx/>
              <a:buNone/>
              <a:tabLst/>
              <a:defRPr/>
            </a:pPr>
            <a:r>
              <a:rPr lang="es-ES_tradnl" dirty="0" err="1"/>
              <a:t>Section</a:t>
            </a:r>
            <a:r>
              <a:rPr lang="es-ES_tradnl" dirty="0"/>
              <a:t> </a:t>
            </a:r>
            <a:r>
              <a:rPr lang="es-ES_tradnl" dirty="0" err="1"/>
              <a:t>number</a:t>
            </a:r>
            <a:r>
              <a:rPr lang="es-ES_tradnl" dirty="0"/>
              <a:t> 6 </a:t>
            </a:r>
            <a:r>
              <a:rPr lang="mr-IN" dirty="0"/>
              <a:t>………………………………………………………</a:t>
            </a:r>
            <a:r>
              <a:rPr lang="es-ES" dirty="0"/>
              <a:t>..</a:t>
            </a:r>
          </a:p>
          <a:p>
            <a:pPr marL="0" marR="0" lvl="0" indent="0" defTabSz="914400" eaLnBrk="1" fontAlgn="auto" latinLnBrk="0" hangingPunct="1">
              <a:lnSpc>
                <a:spcPct val="200000"/>
              </a:lnSpc>
              <a:spcBef>
                <a:spcPts val="0"/>
              </a:spcBef>
              <a:spcAft>
                <a:spcPts val="0"/>
              </a:spcAft>
              <a:buClrTx/>
              <a:buSzTx/>
              <a:buFontTx/>
              <a:buNone/>
              <a:tabLst/>
              <a:defRPr/>
            </a:pPr>
            <a:r>
              <a:rPr lang="es-ES_tradnl" dirty="0" err="1"/>
              <a:t>Section</a:t>
            </a:r>
            <a:r>
              <a:rPr lang="es-ES_tradnl" dirty="0"/>
              <a:t> </a:t>
            </a:r>
            <a:r>
              <a:rPr lang="es-ES_tradnl" dirty="0" err="1"/>
              <a:t>number</a:t>
            </a:r>
            <a:r>
              <a:rPr lang="es-ES_tradnl" dirty="0"/>
              <a:t> 7 </a:t>
            </a:r>
            <a:r>
              <a:rPr lang="mr-IN" dirty="0"/>
              <a:t>………………………………………………………</a:t>
            </a:r>
            <a:r>
              <a:rPr lang="es-ES" dirty="0"/>
              <a:t>..</a:t>
            </a:r>
          </a:p>
          <a:p>
            <a:pPr lvl="0"/>
            <a:endParaRPr lang="es-ES" dirty="0"/>
          </a:p>
        </p:txBody>
      </p:sp>
      <p:sp>
        <p:nvSpPr>
          <p:cNvPr id="13" name="Marcador de texto 23"/>
          <p:cNvSpPr>
            <a:spLocks noGrp="1"/>
          </p:cNvSpPr>
          <p:nvPr>
            <p:ph type="body" sz="quarter" idx="21" hasCustomPrompt="1"/>
          </p:nvPr>
        </p:nvSpPr>
        <p:spPr>
          <a:xfrm>
            <a:off x="6813673" y="1638549"/>
            <a:ext cx="603127" cy="3526118"/>
          </a:xfrm>
          <a:prstGeom prst="rect">
            <a:avLst/>
          </a:prstGeom>
        </p:spPr>
        <p:txBody>
          <a:bodyPr/>
          <a:lstStyle>
            <a:lvl1pPr marL="0" marR="0" indent="0" algn="r" defTabSz="914400" eaLnBrk="1" fontAlgn="auto" latinLnBrk="0" hangingPunct="1">
              <a:lnSpc>
                <a:spcPct val="200000"/>
              </a:lnSpc>
              <a:spcBef>
                <a:spcPts val="0"/>
              </a:spcBef>
              <a:spcAft>
                <a:spcPts val="0"/>
              </a:spcAft>
              <a:buClrTx/>
              <a:buSzTx/>
              <a:buFontTx/>
              <a:buNone/>
              <a:tabLst/>
              <a:defRPr lang="es-ES_tradnl" sz="1600" b="0" kern="1200" dirty="0" smtClean="0">
                <a:solidFill>
                  <a:schemeClr val="bg1">
                    <a:lumMod val="50000"/>
                  </a:schemeClr>
                </a:solidFill>
                <a:latin typeface="Century Gothic"/>
                <a:ea typeface="+mn-ea"/>
                <a:cs typeface="Century Gothic"/>
              </a:defRPr>
            </a:lvl1pPr>
          </a:lstStyle>
          <a:p>
            <a:pPr lvl="0"/>
            <a:r>
              <a:rPr lang="es-ES" dirty="0"/>
              <a:t>01</a:t>
            </a:r>
          </a:p>
          <a:p>
            <a:pPr lvl="0"/>
            <a:r>
              <a:rPr lang="es-ES" dirty="0"/>
              <a:t>02</a:t>
            </a:r>
          </a:p>
          <a:p>
            <a:pPr lvl="0"/>
            <a:r>
              <a:rPr lang="es-ES" dirty="0"/>
              <a:t>03</a:t>
            </a:r>
          </a:p>
          <a:p>
            <a:pPr lvl="0"/>
            <a:r>
              <a:rPr lang="es-ES" dirty="0"/>
              <a:t>04</a:t>
            </a:r>
          </a:p>
          <a:p>
            <a:pPr lvl="0"/>
            <a:r>
              <a:rPr lang="es-ES" dirty="0"/>
              <a:t>05</a:t>
            </a:r>
          </a:p>
          <a:p>
            <a:pPr lvl="0"/>
            <a:r>
              <a:rPr lang="es-ES" dirty="0"/>
              <a:t>06</a:t>
            </a:r>
          </a:p>
          <a:p>
            <a:pPr lvl="0"/>
            <a:r>
              <a:rPr lang="es-ES" dirty="0"/>
              <a:t>07</a:t>
            </a:r>
          </a:p>
        </p:txBody>
      </p:sp>
      <p:cxnSp>
        <p:nvCxnSpPr>
          <p:cNvPr id="16" name="Conector recto 15"/>
          <p:cNvCxnSpPr/>
          <p:nvPr userDrawn="1"/>
        </p:nvCxnSpPr>
        <p:spPr>
          <a:xfrm>
            <a:off x="-424617" y="402588"/>
            <a:ext cx="921488" cy="0"/>
          </a:xfrm>
          <a:prstGeom prst="line">
            <a:avLst/>
          </a:prstGeom>
          <a:ln w="12700">
            <a:solidFill>
              <a:srgbClr val="B1AFB8"/>
            </a:solidFill>
          </a:ln>
        </p:spPr>
        <p:style>
          <a:lnRef idx="1">
            <a:schemeClr val="accent1"/>
          </a:lnRef>
          <a:fillRef idx="0">
            <a:schemeClr val="accent1"/>
          </a:fillRef>
          <a:effectRef idx="0">
            <a:schemeClr val="accent1"/>
          </a:effectRef>
          <a:fontRef idx="minor">
            <a:schemeClr val="tx1"/>
          </a:fontRef>
        </p:style>
      </p:cxnSp>
      <p:sp>
        <p:nvSpPr>
          <p:cNvPr id="17" name="Rectángulo 16"/>
          <p:cNvSpPr/>
          <p:nvPr userDrawn="1"/>
        </p:nvSpPr>
        <p:spPr>
          <a:xfrm>
            <a:off x="535269" y="271790"/>
            <a:ext cx="2512731" cy="261610"/>
          </a:xfrm>
          <a:prstGeom prst="rect">
            <a:avLst/>
          </a:prstGeom>
        </p:spPr>
        <p:txBody>
          <a:bodyPr wrap="square">
            <a:spAutoFit/>
          </a:bodyPr>
          <a:lstStyle/>
          <a:p>
            <a:r>
              <a:rPr lang="en-CA" sz="1100" b="1" dirty="0">
                <a:solidFill>
                  <a:srgbClr val="B1AFB8"/>
                </a:solidFill>
                <a:latin typeface="Franklin Gothic Book" charset="0"/>
                <a:ea typeface="Franklin Gothic Book" charset="0"/>
                <a:cs typeface="Franklin Gothic Book" charset="0"/>
              </a:rPr>
              <a:t>Name of the </a:t>
            </a:r>
            <a:r>
              <a:rPr lang="en-CA" sz="1100" b="1" baseline="0" dirty="0">
                <a:solidFill>
                  <a:srgbClr val="B1AFB8"/>
                </a:solidFill>
                <a:latin typeface="Franklin Gothic Book" charset="0"/>
                <a:ea typeface="Franklin Gothic Book" charset="0"/>
                <a:cs typeface="Franklin Gothic Book" charset="0"/>
              </a:rPr>
              <a:t>Presentation</a:t>
            </a:r>
            <a:endParaRPr lang="es-ES_tradnl" sz="1100" dirty="0"/>
          </a:p>
        </p:txBody>
      </p:sp>
      <p:sp>
        <p:nvSpPr>
          <p:cNvPr id="14" name="Picture Placeholder 5"/>
          <p:cNvSpPr>
            <a:spLocks noGrp="1"/>
          </p:cNvSpPr>
          <p:nvPr>
            <p:ph type="pic" sz="quarter" idx="13"/>
          </p:nvPr>
        </p:nvSpPr>
        <p:spPr>
          <a:xfrm>
            <a:off x="8152108" y="0"/>
            <a:ext cx="4039892" cy="6858000"/>
          </a:xfrm>
          <a:prstGeom prst="rect">
            <a:avLst/>
          </a:prstGeom>
        </p:spPr>
        <p:txBody>
          <a:bodyPr/>
          <a:lstStyle>
            <a:lvl1pPr>
              <a:defRPr sz="1600"/>
            </a:lvl1pPr>
          </a:lstStyle>
          <a:p>
            <a:pPr marL="342900" marR="0" lvl="0" indent="-342900" algn="l" defTabSz="457200" rtl="0" eaLnBrk="1" fontAlgn="base" latinLnBrk="0" hangingPunct="1">
              <a:lnSpc>
                <a:spcPct val="100000"/>
              </a:lnSpc>
              <a:spcBef>
                <a:spcPct val="20000"/>
              </a:spcBef>
              <a:spcAft>
                <a:spcPct val="0"/>
              </a:spcAft>
              <a:buClr>
                <a:srgbClr val="D12F2C"/>
              </a:buClr>
              <a:buSzPct val="80000"/>
              <a:buFont typeface="Lucida Grande" charset="0"/>
              <a:buNone/>
              <a:tabLst/>
              <a:defRPr/>
            </a:pPr>
            <a:endParaRPr lang="en-US" dirty="0"/>
          </a:p>
        </p:txBody>
      </p:sp>
    </p:spTree>
    <p:extLst>
      <p:ext uri="{BB962C8B-B14F-4D97-AF65-F5344CB8AC3E}">
        <p14:creationId xmlns:p14="http://schemas.microsoft.com/office/powerpoint/2010/main" val="13874953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ndex 03 + photo">
    <p:spTree>
      <p:nvGrpSpPr>
        <p:cNvPr id="1" name=""/>
        <p:cNvGrpSpPr/>
        <p:nvPr/>
      </p:nvGrpSpPr>
      <p:grpSpPr>
        <a:xfrm>
          <a:off x="0" y="0"/>
          <a:ext cx="0" cy="0"/>
          <a:chOff x="0" y="0"/>
          <a:chExt cx="0" cy="0"/>
        </a:xfrm>
      </p:grpSpPr>
      <p:sp>
        <p:nvSpPr>
          <p:cNvPr id="4" name="Rectángulo 3"/>
          <p:cNvSpPr/>
          <p:nvPr userDrawn="1"/>
        </p:nvSpPr>
        <p:spPr>
          <a:xfrm>
            <a:off x="4031675" y="0"/>
            <a:ext cx="8160325" cy="6858000"/>
          </a:xfrm>
          <a:prstGeom prst="rect">
            <a:avLst/>
          </a:prstGeom>
          <a:solidFill>
            <a:srgbClr val="FF6F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dirty="0"/>
          </a:p>
        </p:txBody>
      </p:sp>
      <p:sp>
        <p:nvSpPr>
          <p:cNvPr id="10" name="Rectángulo 9"/>
          <p:cNvSpPr/>
          <p:nvPr userDrawn="1"/>
        </p:nvSpPr>
        <p:spPr>
          <a:xfrm>
            <a:off x="4272916" y="560458"/>
            <a:ext cx="5500688" cy="830997"/>
          </a:xfrm>
          <a:prstGeom prst="rect">
            <a:avLst/>
          </a:prstGeom>
        </p:spPr>
        <p:txBody>
          <a:bodyPr wrap="square">
            <a:spAutoFit/>
          </a:bodyPr>
          <a:lstStyle/>
          <a:p>
            <a:pPr>
              <a:lnSpc>
                <a:spcPct val="200000"/>
              </a:lnSpc>
            </a:pPr>
            <a:r>
              <a:rPr lang="es-ES" sz="2400" b="1" dirty="0" err="1">
                <a:solidFill>
                  <a:schemeClr val="bg1"/>
                </a:solidFill>
                <a:latin typeface="Century Gothic"/>
                <a:cs typeface="Century Gothic"/>
              </a:rPr>
              <a:t>Index</a:t>
            </a:r>
            <a:endParaRPr lang="en-US" sz="2400" b="1" dirty="0">
              <a:solidFill>
                <a:schemeClr val="bg1"/>
              </a:solidFill>
              <a:latin typeface="Century Gothic"/>
              <a:cs typeface="Century Gothic"/>
            </a:endParaRPr>
          </a:p>
        </p:txBody>
      </p:sp>
      <p:sp>
        <p:nvSpPr>
          <p:cNvPr id="9" name="Marcador de texto 23"/>
          <p:cNvSpPr>
            <a:spLocks noGrp="1"/>
          </p:cNvSpPr>
          <p:nvPr>
            <p:ph type="body" sz="quarter" idx="20" hasCustomPrompt="1"/>
          </p:nvPr>
        </p:nvSpPr>
        <p:spPr>
          <a:xfrm>
            <a:off x="4273673" y="1638549"/>
            <a:ext cx="6648327" cy="3526118"/>
          </a:xfrm>
          <a:prstGeom prst="rect">
            <a:avLst/>
          </a:prstGeom>
        </p:spPr>
        <p:txBody>
          <a:bodyPr/>
          <a:lstStyle>
            <a:lvl1pPr marL="0" marR="0" indent="0" defTabSz="914400" eaLnBrk="1" fontAlgn="auto" latinLnBrk="0" hangingPunct="1">
              <a:lnSpc>
                <a:spcPct val="200000"/>
              </a:lnSpc>
              <a:spcBef>
                <a:spcPts val="0"/>
              </a:spcBef>
              <a:spcAft>
                <a:spcPts val="0"/>
              </a:spcAft>
              <a:buClrTx/>
              <a:buSzTx/>
              <a:buFontTx/>
              <a:buNone/>
              <a:tabLst/>
              <a:defRPr lang="es-ES_tradnl" sz="1600" b="1" kern="1200" dirty="0" smtClean="0">
                <a:solidFill>
                  <a:schemeClr val="bg1"/>
                </a:solidFill>
                <a:latin typeface="Century Gothic"/>
                <a:ea typeface="+mn-ea"/>
                <a:cs typeface="Century Gothic"/>
              </a:defRPr>
            </a:lvl1pPr>
          </a:lstStyle>
          <a:p>
            <a:pPr lvl="0"/>
            <a:r>
              <a:rPr lang="es-ES_tradnl" dirty="0" err="1"/>
              <a:t>Section</a:t>
            </a:r>
            <a:r>
              <a:rPr lang="es-ES_tradnl" dirty="0"/>
              <a:t> </a:t>
            </a:r>
            <a:r>
              <a:rPr lang="es-ES_tradnl" dirty="0" err="1"/>
              <a:t>number</a:t>
            </a:r>
            <a:r>
              <a:rPr lang="es-ES_tradnl" dirty="0"/>
              <a:t> 1 </a:t>
            </a:r>
            <a:r>
              <a:rPr lang="mr-IN" dirty="0"/>
              <a:t>……………………………………………………………</a:t>
            </a:r>
            <a:endParaRPr lang="es-ES" dirty="0"/>
          </a:p>
          <a:p>
            <a:pPr marL="0" marR="0" lvl="0" indent="0" defTabSz="914400" eaLnBrk="1" fontAlgn="auto" latinLnBrk="0" hangingPunct="1">
              <a:lnSpc>
                <a:spcPct val="200000"/>
              </a:lnSpc>
              <a:spcBef>
                <a:spcPts val="0"/>
              </a:spcBef>
              <a:spcAft>
                <a:spcPts val="0"/>
              </a:spcAft>
              <a:buClrTx/>
              <a:buSzTx/>
              <a:buFontTx/>
              <a:buNone/>
              <a:tabLst/>
              <a:defRPr/>
            </a:pPr>
            <a:r>
              <a:rPr lang="es-ES_tradnl" dirty="0" err="1"/>
              <a:t>Section</a:t>
            </a:r>
            <a:r>
              <a:rPr lang="es-ES_tradnl" dirty="0"/>
              <a:t> </a:t>
            </a:r>
            <a:r>
              <a:rPr lang="es-ES_tradnl" dirty="0" err="1"/>
              <a:t>number</a:t>
            </a:r>
            <a:r>
              <a:rPr lang="es-ES_tradnl" dirty="0"/>
              <a:t> 2 </a:t>
            </a:r>
            <a:r>
              <a:rPr lang="mr-IN" dirty="0"/>
              <a:t>……………………………………………………………</a:t>
            </a:r>
            <a:endParaRPr lang="es-ES" dirty="0"/>
          </a:p>
          <a:p>
            <a:pPr marL="0" marR="0" lvl="0" indent="0" defTabSz="914400" eaLnBrk="1" fontAlgn="auto" latinLnBrk="0" hangingPunct="1">
              <a:lnSpc>
                <a:spcPct val="200000"/>
              </a:lnSpc>
              <a:spcBef>
                <a:spcPts val="0"/>
              </a:spcBef>
              <a:spcAft>
                <a:spcPts val="0"/>
              </a:spcAft>
              <a:buClrTx/>
              <a:buSzTx/>
              <a:buFontTx/>
              <a:buNone/>
              <a:tabLst/>
              <a:defRPr/>
            </a:pPr>
            <a:r>
              <a:rPr lang="es-ES_tradnl" dirty="0" err="1"/>
              <a:t>Section</a:t>
            </a:r>
            <a:r>
              <a:rPr lang="es-ES_tradnl" dirty="0"/>
              <a:t> </a:t>
            </a:r>
            <a:r>
              <a:rPr lang="es-ES_tradnl" dirty="0" err="1"/>
              <a:t>number</a:t>
            </a:r>
            <a:r>
              <a:rPr lang="es-ES_tradnl" dirty="0"/>
              <a:t> 3 </a:t>
            </a:r>
            <a:r>
              <a:rPr lang="mr-IN" dirty="0"/>
              <a:t>……………………………………………………………</a:t>
            </a:r>
            <a:endParaRPr lang="es-ES" dirty="0"/>
          </a:p>
          <a:p>
            <a:pPr marL="0" marR="0" lvl="0" indent="0" defTabSz="914400" eaLnBrk="1" fontAlgn="auto" latinLnBrk="0" hangingPunct="1">
              <a:lnSpc>
                <a:spcPct val="200000"/>
              </a:lnSpc>
              <a:spcBef>
                <a:spcPts val="0"/>
              </a:spcBef>
              <a:spcAft>
                <a:spcPts val="0"/>
              </a:spcAft>
              <a:buClrTx/>
              <a:buSzTx/>
              <a:buFontTx/>
              <a:buNone/>
              <a:tabLst/>
              <a:defRPr/>
            </a:pPr>
            <a:r>
              <a:rPr lang="es-ES_tradnl" dirty="0" err="1"/>
              <a:t>Section</a:t>
            </a:r>
            <a:r>
              <a:rPr lang="es-ES_tradnl" dirty="0"/>
              <a:t> </a:t>
            </a:r>
            <a:r>
              <a:rPr lang="es-ES_tradnl" dirty="0" err="1"/>
              <a:t>number</a:t>
            </a:r>
            <a:r>
              <a:rPr lang="es-ES_tradnl" dirty="0"/>
              <a:t> 4 </a:t>
            </a:r>
            <a:r>
              <a:rPr lang="mr-IN" dirty="0"/>
              <a:t>……………………………………………………………</a:t>
            </a:r>
            <a:endParaRPr lang="es-ES" dirty="0"/>
          </a:p>
          <a:p>
            <a:pPr marL="0" marR="0" lvl="0" indent="0" defTabSz="914400" eaLnBrk="1" fontAlgn="auto" latinLnBrk="0" hangingPunct="1">
              <a:lnSpc>
                <a:spcPct val="200000"/>
              </a:lnSpc>
              <a:spcBef>
                <a:spcPts val="0"/>
              </a:spcBef>
              <a:spcAft>
                <a:spcPts val="0"/>
              </a:spcAft>
              <a:buClrTx/>
              <a:buSzTx/>
              <a:buFontTx/>
              <a:buNone/>
              <a:tabLst/>
              <a:defRPr/>
            </a:pPr>
            <a:r>
              <a:rPr lang="es-ES_tradnl" dirty="0" err="1"/>
              <a:t>Section</a:t>
            </a:r>
            <a:r>
              <a:rPr lang="es-ES_tradnl" dirty="0"/>
              <a:t> </a:t>
            </a:r>
            <a:r>
              <a:rPr lang="es-ES_tradnl" dirty="0" err="1"/>
              <a:t>number</a:t>
            </a:r>
            <a:r>
              <a:rPr lang="es-ES_tradnl" dirty="0"/>
              <a:t> 5 </a:t>
            </a:r>
            <a:r>
              <a:rPr lang="mr-IN" dirty="0"/>
              <a:t>……………………………………………………………</a:t>
            </a:r>
            <a:endParaRPr lang="es-ES" dirty="0"/>
          </a:p>
          <a:p>
            <a:pPr marL="0" marR="0" lvl="0" indent="0" defTabSz="914400" eaLnBrk="1" fontAlgn="auto" latinLnBrk="0" hangingPunct="1">
              <a:lnSpc>
                <a:spcPct val="200000"/>
              </a:lnSpc>
              <a:spcBef>
                <a:spcPts val="0"/>
              </a:spcBef>
              <a:spcAft>
                <a:spcPts val="0"/>
              </a:spcAft>
              <a:buClrTx/>
              <a:buSzTx/>
              <a:buFontTx/>
              <a:buNone/>
              <a:tabLst/>
              <a:defRPr/>
            </a:pPr>
            <a:r>
              <a:rPr lang="es-ES_tradnl" dirty="0" err="1"/>
              <a:t>Section</a:t>
            </a:r>
            <a:r>
              <a:rPr lang="es-ES_tradnl" dirty="0"/>
              <a:t> </a:t>
            </a:r>
            <a:r>
              <a:rPr lang="es-ES_tradnl" dirty="0" err="1"/>
              <a:t>number</a:t>
            </a:r>
            <a:r>
              <a:rPr lang="es-ES_tradnl" dirty="0"/>
              <a:t> 6 </a:t>
            </a:r>
            <a:r>
              <a:rPr lang="mr-IN" dirty="0"/>
              <a:t>……………………………………………………………</a:t>
            </a:r>
            <a:endParaRPr lang="es-ES" dirty="0"/>
          </a:p>
          <a:p>
            <a:pPr marL="0" marR="0" lvl="0" indent="0" defTabSz="914400" eaLnBrk="1" fontAlgn="auto" latinLnBrk="0" hangingPunct="1">
              <a:lnSpc>
                <a:spcPct val="200000"/>
              </a:lnSpc>
              <a:spcBef>
                <a:spcPts val="0"/>
              </a:spcBef>
              <a:spcAft>
                <a:spcPts val="0"/>
              </a:spcAft>
              <a:buClrTx/>
              <a:buSzTx/>
              <a:buFontTx/>
              <a:buNone/>
              <a:tabLst/>
              <a:defRPr/>
            </a:pPr>
            <a:r>
              <a:rPr lang="es-ES_tradnl" dirty="0" err="1"/>
              <a:t>Section</a:t>
            </a:r>
            <a:r>
              <a:rPr lang="es-ES_tradnl" dirty="0"/>
              <a:t> </a:t>
            </a:r>
            <a:r>
              <a:rPr lang="es-ES_tradnl" dirty="0" err="1"/>
              <a:t>number</a:t>
            </a:r>
            <a:r>
              <a:rPr lang="es-ES_tradnl" dirty="0"/>
              <a:t> 7 </a:t>
            </a:r>
            <a:r>
              <a:rPr lang="mr-IN" dirty="0"/>
              <a:t>……………………………………………………………</a:t>
            </a:r>
            <a:endParaRPr lang="es-ES" dirty="0"/>
          </a:p>
          <a:p>
            <a:pPr lvl="0"/>
            <a:endParaRPr lang="es-ES" dirty="0"/>
          </a:p>
        </p:txBody>
      </p:sp>
      <p:sp>
        <p:nvSpPr>
          <p:cNvPr id="12" name="Marcador de texto 23"/>
          <p:cNvSpPr>
            <a:spLocks noGrp="1"/>
          </p:cNvSpPr>
          <p:nvPr>
            <p:ph type="body" sz="quarter" idx="21" hasCustomPrompt="1"/>
          </p:nvPr>
        </p:nvSpPr>
        <p:spPr>
          <a:xfrm>
            <a:off x="11030073" y="1638549"/>
            <a:ext cx="603127" cy="3526118"/>
          </a:xfrm>
          <a:prstGeom prst="rect">
            <a:avLst/>
          </a:prstGeom>
        </p:spPr>
        <p:txBody>
          <a:bodyPr/>
          <a:lstStyle>
            <a:lvl1pPr marL="0" marR="0" indent="0" algn="r" defTabSz="914400" eaLnBrk="1" fontAlgn="auto" latinLnBrk="0" hangingPunct="1">
              <a:lnSpc>
                <a:spcPct val="200000"/>
              </a:lnSpc>
              <a:spcBef>
                <a:spcPts val="0"/>
              </a:spcBef>
              <a:spcAft>
                <a:spcPts val="0"/>
              </a:spcAft>
              <a:buClrTx/>
              <a:buSzTx/>
              <a:buFontTx/>
              <a:buNone/>
              <a:tabLst/>
              <a:defRPr lang="es-ES_tradnl" sz="1600" b="1" kern="1200" dirty="0" smtClean="0">
                <a:solidFill>
                  <a:schemeClr val="bg1"/>
                </a:solidFill>
                <a:latin typeface="Century Gothic"/>
                <a:ea typeface="+mn-ea"/>
                <a:cs typeface="Century Gothic"/>
              </a:defRPr>
            </a:lvl1pPr>
          </a:lstStyle>
          <a:p>
            <a:pPr lvl="0"/>
            <a:r>
              <a:rPr lang="es-ES" dirty="0"/>
              <a:t>01</a:t>
            </a:r>
          </a:p>
          <a:p>
            <a:pPr lvl="0"/>
            <a:r>
              <a:rPr lang="es-ES" dirty="0"/>
              <a:t>02</a:t>
            </a:r>
          </a:p>
          <a:p>
            <a:pPr lvl="0"/>
            <a:r>
              <a:rPr lang="es-ES" dirty="0"/>
              <a:t>03</a:t>
            </a:r>
          </a:p>
          <a:p>
            <a:pPr lvl="0"/>
            <a:r>
              <a:rPr lang="es-ES" dirty="0"/>
              <a:t>04</a:t>
            </a:r>
          </a:p>
          <a:p>
            <a:pPr lvl="0"/>
            <a:r>
              <a:rPr lang="es-ES" dirty="0"/>
              <a:t>05</a:t>
            </a:r>
          </a:p>
          <a:p>
            <a:pPr lvl="0"/>
            <a:r>
              <a:rPr lang="es-ES" dirty="0"/>
              <a:t>06</a:t>
            </a:r>
          </a:p>
          <a:p>
            <a:pPr lvl="0"/>
            <a:r>
              <a:rPr lang="es-ES" dirty="0"/>
              <a:t>0</a:t>
            </a:r>
          </a:p>
        </p:txBody>
      </p:sp>
      <p:sp>
        <p:nvSpPr>
          <p:cNvPr id="8" name="Picture Placeholder 5"/>
          <p:cNvSpPr>
            <a:spLocks noGrp="1"/>
          </p:cNvSpPr>
          <p:nvPr>
            <p:ph type="pic" sz="quarter" idx="13"/>
          </p:nvPr>
        </p:nvSpPr>
        <p:spPr>
          <a:xfrm>
            <a:off x="0" y="0"/>
            <a:ext cx="4039892" cy="6858000"/>
          </a:xfrm>
          <a:prstGeom prst="rect">
            <a:avLst/>
          </a:prstGeom>
        </p:spPr>
        <p:txBody>
          <a:bodyPr/>
          <a:lstStyle>
            <a:lvl1pPr>
              <a:defRPr sz="1600"/>
            </a:lvl1pPr>
          </a:lstStyle>
          <a:p>
            <a:pPr marL="342900" marR="0" lvl="0" indent="-342900" algn="l" defTabSz="457200" rtl="0" eaLnBrk="1" fontAlgn="base" latinLnBrk="0" hangingPunct="1">
              <a:lnSpc>
                <a:spcPct val="100000"/>
              </a:lnSpc>
              <a:spcBef>
                <a:spcPct val="20000"/>
              </a:spcBef>
              <a:spcAft>
                <a:spcPct val="0"/>
              </a:spcAft>
              <a:buClr>
                <a:srgbClr val="D12F2C"/>
              </a:buClr>
              <a:buSzPct val="80000"/>
              <a:buFont typeface="Lucida Grande" charset="0"/>
              <a:buNone/>
              <a:tabLst/>
              <a:defRPr/>
            </a:pPr>
            <a:endParaRPr lang="en-US" dirty="0"/>
          </a:p>
        </p:txBody>
      </p:sp>
    </p:spTree>
    <p:extLst>
      <p:ext uri="{BB962C8B-B14F-4D97-AF65-F5344CB8AC3E}">
        <p14:creationId xmlns:p14="http://schemas.microsoft.com/office/powerpoint/2010/main" val="2037759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ransition Slide 01">
    <p:spTree>
      <p:nvGrpSpPr>
        <p:cNvPr id="1" name=""/>
        <p:cNvGrpSpPr/>
        <p:nvPr/>
      </p:nvGrpSpPr>
      <p:grpSpPr>
        <a:xfrm>
          <a:off x="0" y="0"/>
          <a:ext cx="0" cy="0"/>
          <a:chOff x="0" y="0"/>
          <a:chExt cx="0" cy="0"/>
        </a:xfrm>
      </p:grpSpPr>
      <p:sp>
        <p:nvSpPr>
          <p:cNvPr id="3" name="Rectángulo 2"/>
          <p:cNvSpPr/>
          <p:nvPr userDrawn="1"/>
        </p:nvSpPr>
        <p:spPr>
          <a:xfrm>
            <a:off x="0" y="0"/>
            <a:ext cx="7788275" cy="6858000"/>
          </a:xfrm>
          <a:prstGeom prst="rect">
            <a:avLst/>
          </a:prstGeom>
          <a:solidFill>
            <a:srgbClr val="FF6F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pic>
        <p:nvPicPr>
          <p:cNvPr id="4" name="Imagen 3"/>
          <p:cNvPicPr>
            <a:picLocks noChangeAspect="1"/>
          </p:cNvPicPr>
          <p:nvPr userDrawn="1"/>
        </p:nvPicPr>
        <p:blipFill>
          <a:blip r:embed="rId2"/>
          <a:stretch>
            <a:fillRect/>
          </a:stretch>
        </p:blipFill>
        <p:spPr>
          <a:xfrm>
            <a:off x="10700983" y="6413604"/>
            <a:ext cx="881417" cy="202413"/>
          </a:xfrm>
          <a:prstGeom prst="rect">
            <a:avLst/>
          </a:prstGeom>
        </p:spPr>
      </p:pic>
      <p:sp>
        <p:nvSpPr>
          <p:cNvPr id="8" name="Marcador de texto 23"/>
          <p:cNvSpPr>
            <a:spLocks noGrp="1"/>
          </p:cNvSpPr>
          <p:nvPr>
            <p:ph type="body" sz="quarter" idx="11" hasCustomPrompt="1"/>
          </p:nvPr>
        </p:nvSpPr>
        <p:spPr>
          <a:xfrm>
            <a:off x="538995" y="2660006"/>
            <a:ext cx="6480369" cy="890018"/>
          </a:xfrm>
          <a:prstGeom prst="rect">
            <a:avLst/>
          </a:prstGeom>
        </p:spPr>
        <p:txBody>
          <a:bodyPr/>
          <a:lstStyle>
            <a:lvl1pPr>
              <a:defRPr lang="es-ES_tradnl" sz="6600" b="1" kern="1200" baseline="0" dirty="0" smtClean="0">
                <a:solidFill>
                  <a:srgbClr val="FFFFFF"/>
                </a:solidFill>
                <a:latin typeface="Century Gothic" charset="0"/>
                <a:ea typeface="Century Gothic" charset="0"/>
                <a:cs typeface="Century Gothic" charset="0"/>
              </a:defRPr>
            </a:lvl1pPr>
          </a:lstStyle>
          <a:p>
            <a:pPr lvl="0"/>
            <a:r>
              <a:rPr lang="es-ES_tradnl" dirty="0"/>
              <a:t>Text</a:t>
            </a:r>
          </a:p>
        </p:txBody>
      </p:sp>
    </p:spTree>
    <p:extLst>
      <p:ext uri="{BB962C8B-B14F-4D97-AF65-F5344CB8AC3E}">
        <p14:creationId xmlns:p14="http://schemas.microsoft.com/office/powerpoint/2010/main" val="13161188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ransition Slide 02 + Subtitle">
    <p:spTree>
      <p:nvGrpSpPr>
        <p:cNvPr id="1" name=""/>
        <p:cNvGrpSpPr/>
        <p:nvPr/>
      </p:nvGrpSpPr>
      <p:grpSpPr>
        <a:xfrm>
          <a:off x="0" y="0"/>
          <a:ext cx="0" cy="0"/>
          <a:chOff x="0" y="0"/>
          <a:chExt cx="0" cy="0"/>
        </a:xfrm>
      </p:grpSpPr>
      <p:sp>
        <p:nvSpPr>
          <p:cNvPr id="3" name="Rectángulo 2"/>
          <p:cNvSpPr/>
          <p:nvPr userDrawn="1"/>
        </p:nvSpPr>
        <p:spPr>
          <a:xfrm>
            <a:off x="0" y="0"/>
            <a:ext cx="7788275" cy="6858000"/>
          </a:xfrm>
          <a:prstGeom prst="rect">
            <a:avLst/>
          </a:prstGeom>
          <a:solidFill>
            <a:srgbClr val="FF6F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pic>
        <p:nvPicPr>
          <p:cNvPr id="4" name="Imagen 3"/>
          <p:cNvPicPr>
            <a:picLocks noChangeAspect="1"/>
          </p:cNvPicPr>
          <p:nvPr userDrawn="1"/>
        </p:nvPicPr>
        <p:blipFill>
          <a:blip r:embed="rId2"/>
          <a:stretch>
            <a:fillRect/>
          </a:stretch>
        </p:blipFill>
        <p:spPr>
          <a:xfrm>
            <a:off x="10700983" y="6413604"/>
            <a:ext cx="881417" cy="202413"/>
          </a:xfrm>
          <a:prstGeom prst="rect">
            <a:avLst/>
          </a:prstGeom>
        </p:spPr>
      </p:pic>
      <p:sp>
        <p:nvSpPr>
          <p:cNvPr id="7" name="Marcador de texto 23"/>
          <p:cNvSpPr>
            <a:spLocks noGrp="1"/>
          </p:cNvSpPr>
          <p:nvPr>
            <p:ph type="body" sz="quarter" idx="11" hasCustomPrompt="1"/>
          </p:nvPr>
        </p:nvSpPr>
        <p:spPr>
          <a:xfrm>
            <a:off x="538995" y="2660006"/>
            <a:ext cx="6480369" cy="890018"/>
          </a:xfrm>
          <a:prstGeom prst="rect">
            <a:avLst/>
          </a:prstGeom>
        </p:spPr>
        <p:txBody>
          <a:bodyPr/>
          <a:lstStyle>
            <a:lvl1pPr>
              <a:defRPr lang="es-ES_tradnl" sz="6600" b="1" kern="1200" baseline="0" dirty="0" smtClean="0">
                <a:solidFill>
                  <a:srgbClr val="FFFFFF"/>
                </a:solidFill>
                <a:latin typeface="Century Gothic" charset="0"/>
                <a:ea typeface="Century Gothic" charset="0"/>
                <a:cs typeface="Century Gothic" charset="0"/>
              </a:defRPr>
            </a:lvl1pPr>
          </a:lstStyle>
          <a:p>
            <a:pPr lvl="0"/>
            <a:r>
              <a:rPr lang="es-ES_tradnl" dirty="0"/>
              <a:t>Text</a:t>
            </a:r>
          </a:p>
        </p:txBody>
      </p:sp>
      <p:sp>
        <p:nvSpPr>
          <p:cNvPr id="8" name="Marcador de texto 23"/>
          <p:cNvSpPr>
            <a:spLocks noGrp="1"/>
          </p:cNvSpPr>
          <p:nvPr>
            <p:ph type="body" sz="quarter" idx="14" hasCustomPrompt="1"/>
          </p:nvPr>
        </p:nvSpPr>
        <p:spPr>
          <a:xfrm>
            <a:off x="538996" y="3732676"/>
            <a:ext cx="6480369" cy="624171"/>
          </a:xfrm>
          <a:prstGeom prst="rect">
            <a:avLst/>
          </a:prstGeom>
        </p:spPr>
        <p:txBody>
          <a:bodyPr/>
          <a:lstStyle>
            <a:lvl1pPr>
              <a:defRPr lang="es-ES_tradnl" sz="2000" kern="1200" dirty="0" smtClean="0">
                <a:solidFill>
                  <a:srgbClr val="FFFFFF"/>
                </a:solidFill>
                <a:latin typeface="Century Gothic" charset="0"/>
                <a:ea typeface="Century Gothic" charset="0"/>
                <a:cs typeface="Century Gothic" charset="0"/>
              </a:defRPr>
            </a:lvl1pPr>
          </a:lstStyle>
          <a:p>
            <a:r>
              <a:rPr lang="es-ES_tradnl" dirty="0" err="1">
                <a:solidFill>
                  <a:srgbClr val="FFFFFF"/>
                </a:solidFill>
                <a:latin typeface="Century Gothic" charset="0"/>
                <a:ea typeface="Century Gothic" charset="0"/>
                <a:cs typeface="Century Gothic" charset="0"/>
              </a:rPr>
              <a:t>Put</a:t>
            </a:r>
            <a:r>
              <a:rPr lang="es-ES_tradnl" baseline="0" dirty="0">
                <a:solidFill>
                  <a:srgbClr val="FFFFFF"/>
                </a:solidFill>
                <a:latin typeface="Century Gothic" charset="0"/>
                <a:ea typeface="Century Gothic" charset="0"/>
                <a:cs typeface="Century Gothic" charset="0"/>
              </a:rPr>
              <a:t> </a:t>
            </a:r>
            <a:r>
              <a:rPr lang="es-ES_tradnl" baseline="0" dirty="0" err="1">
                <a:solidFill>
                  <a:srgbClr val="FFFFFF"/>
                </a:solidFill>
                <a:latin typeface="Century Gothic" charset="0"/>
                <a:ea typeface="Century Gothic" charset="0"/>
                <a:cs typeface="Century Gothic" charset="0"/>
              </a:rPr>
              <a:t>here</a:t>
            </a:r>
            <a:r>
              <a:rPr lang="es-ES_tradnl" baseline="0" dirty="0">
                <a:solidFill>
                  <a:srgbClr val="FFFFFF"/>
                </a:solidFill>
                <a:latin typeface="Century Gothic" charset="0"/>
                <a:ea typeface="Century Gothic" charset="0"/>
                <a:cs typeface="Century Gothic" charset="0"/>
              </a:rPr>
              <a:t> </a:t>
            </a:r>
            <a:r>
              <a:rPr lang="es-ES_tradnl" baseline="0" dirty="0" err="1">
                <a:solidFill>
                  <a:srgbClr val="FFFFFF"/>
                </a:solidFill>
                <a:latin typeface="Century Gothic" charset="0"/>
                <a:ea typeface="Century Gothic" charset="0"/>
                <a:cs typeface="Century Gothic" charset="0"/>
              </a:rPr>
              <a:t>your</a:t>
            </a:r>
            <a:r>
              <a:rPr lang="es-ES_tradnl" baseline="0" dirty="0">
                <a:solidFill>
                  <a:srgbClr val="FFFFFF"/>
                </a:solidFill>
                <a:latin typeface="Century Gothic" charset="0"/>
                <a:ea typeface="Century Gothic" charset="0"/>
                <a:cs typeface="Century Gothic" charset="0"/>
              </a:rPr>
              <a:t> </a:t>
            </a:r>
            <a:r>
              <a:rPr lang="es-ES_tradnl" baseline="0" dirty="0" err="1">
                <a:solidFill>
                  <a:srgbClr val="FFFFFF"/>
                </a:solidFill>
                <a:latin typeface="Century Gothic" charset="0"/>
                <a:ea typeface="Century Gothic" charset="0"/>
                <a:cs typeface="Century Gothic" charset="0"/>
              </a:rPr>
              <a:t>subtitle</a:t>
            </a:r>
            <a:r>
              <a:rPr lang="es-ES_tradnl" baseline="0" dirty="0">
                <a:solidFill>
                  <a:srgbClr val="FFFFFF"/>
                </a:solidFill>
                <a:latin typeface="Century Gothic" charset="0"/>
                <a:ea typeface="Century Gothic" charset="0"/>
                <a:cs typeface="Century Gothic" charset="0"/>
              </a:rPr>
              <a:t>, </a:t>
            </a:r>
            <a:r>
              <a:rPr lang="es-ES_tradnl" baseline="0" dirty="0" err="1">
                <a:solidFill>
                  <a:srgbClr val="FFFFFF"/>
                </a:solidFill>
                <a:latin typeface="Century Gothic" charset="0"/>
                <a:ea typeface="Century Gothic" charset="0"/>
                <a:cs typeface="Century Gothic" charset="0"/>
              </a:rPr>
              <a:t>you</a:t>
            </a:r>
            <a:r>
              <a:rPr lang="es-ES_tradnl" baseline="0" dirty="0">
                <a:solidFill>
                  <a:srgbClr val="FFFFFF"/>
                </a:solidFill>
                <a:latin typeface="Century Gothic" charset="0"/>
                <a:ea typeface="Century Gothic" charset="0"/>
                <a:cs typeface="Century Gothic" charset="0"/>
              </a:rPr>
              <a:t> can </a:t>
            </a:r>
            <a:r>
              <a:rPr lang="es-ES_tradnl" baseline="0" dirty="0" err="1">
                <a:solidFill>
                  <a:srgbClr val="FFFFFF"/>
                </a:solidFill>
                <a:latin typeface="Century Gothic" charset="0"/>
                <a:ea typeface="Century Gothic" charset="0"/>
                <a:cs typeface="Century Gothic" charset="0"/>
              </a:rPr>
              <a:t>fill</a:t>
            </a:r>
            <a:r>
              <a:rPr lang="es-ES_tradnl" baseline="0" dirty="0">
                <a:solidFill>
                  <a:srgbClr val="FFFFFF"/>
                </a:solidFill>
                <a:latin typeface="Century Gothic" charset="0"/>
                <a:ea typeface="Century Gothic" charset="0"/>
                <a:cs typeface="Century Gothic" charset="0"/>
              </a:rPr>
              <a:t> up </a:t>
            </a:r>
            <a:r>
              <a:rPr lang="es-ES_tradnl" baseline="0" dirty="0" err="1">
                <a:solidFill>
                  <a:srgbClr val="FFFFFF"/>
                </a:solidFill>
                <a:latin typeface="Century Gothic" charset="0"/>
                <a:ea typeface="Century Gothic" charset="0"/>
                <a:cs typeface="Century Gothic" charset="0"/>
              </a:rPr>
              <a:t>two</a:t>
            </a:r>
            <a:r>
              <a:rPr lang="es-ES_tradnl" baseline="0" dirty="0">
                <a:solidFill>
                  <a:srgbClr val="FFFFFF"/>
                </a:solidFill>
                <a:latin typeface="Century Gothic" charset="0"/>
                <a:ea typeface="Century Gothic" charset="0"/>
                <a:cs typeface="Century Gothic" charset="0"/>
              </a:rPr>
              <a:t> </a:t>
            </a:r>
            <a:r>
              <a:rPr lang="es-ES_tradnl" baseline="0" dirty="0" err="1">
                <a:solidFill>
                  <a:srgbClr val="FFFFFF"/>
                </a:solidFill>
                <a:latin typeface="Century Gothic" charset="0"/>
                <a:ea typeface="Century Gothic" charset="0"/>
                <a:cs typeface="Century Gothic" charset="0"/>
              </a:rPr>
              <a:t>lines</a:t>
            </a:r>
            <a:r>
              <a:rPr lang="es-ES_tradnl" baseline="0" dirty="0">
                <a:solidFill>
                  <a:srgbClr val="FFFFFF"/>
                </a:solidFill>
                <a:latin typeface="Century Gothic" charset="0"/>
                <a:ea typeface="Century Gothic" charset="0"/>
                <a:cs typeface="Century Gothic" charset="0"/>
              </a:rPr>
              <a:t> in </a:t>
            </a:r>
            <a:r>
              <a:rPr lang="es-ES_tradnl" baseline="0" dirty="0" err="1">
                <a:solidFill>
                  <a:srgbClr val="FFFFFF"/>
                </a:solidFill>
                <a:latin typeface="Century Gothic" charset="0"/>
                <a:ea typeface="Century Gothic" charset="0"/>
                <a:cs typeface="Century Gothic" charset="0"/>
              </a:rPr>
              <a:t>this</a:t>
            </a:r>
            <a:r>
              <a:rPr lang="es-ES_tradnl" baseline="0" dirty="0">
                <a:solidFill>
                  <a:srgbClr val="FFFFFF"/>
                </a:solidFill>
                <a:latin typeface="Century Gothic" charset="0"/>
                <a:ea typeface="Century Gothic" charset="0"/>
                <a:cs typeface="Century Gothic" charset="0"/>
              </a:rPr>
              <a:t> </a:t>
            </a:r>
            <a:r>
              <a:rPr lang="es-ES_tradnl" baseline="0" dirty="0" err="1">
                <a:solidFill>
                  <a:srgbClr val="FFFFFF"/>
                </a:solidFill>
                <a:latin typeface="Century Gothic" charset="0"/>
                <a:ea typeface="Century Gothic" charset="0"/>
                <a:cs typeface="Century Gothic" charset="0"/>
              </a:rPr>
              <a:t>text</a:t>
            </a:r>
            <a:r>
              <a:rPr lang="es-ES_tradnl" baseline="0" dirty="0">
                <a:solidFill>
                  <a:srgbClr val="FFFFFF"/>
                </a:solidFill>
                <a:latin typeface="Century Gothic" charset="0"/>
                <a:ea typeface="Century Gothic" charset="0"/>
                <a:cs typeface="Century Gothic" charset="0"/>
              </a:rPr>
              <a:t> block</a:t>
            </a:r>
            <a:endParaRPr lang="es-ES_tradnl" dirty="0">
              <a:latin typeface="Century Gothic" charset="0"/>
              <a:ea typeface="Century Gothic" charset="0"/>
              <a:cs typeface="Century Gothic" charset="0"/>
            </a:endParaRPr>
          </a:p>
        </p:txBody>
      </p:sp>
    </p:spTree>
    <p:extLst>
      <p:ext uri="{BB962C8B-B14F-4D97-AF65-F5344CB8AC3E}">
        <p14:creationId xmlns:p14="http://schemas.microsoft.com/office/powerpoint/2010/main" val="16897423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ubsection Slide">
    <p:spTree>
      <p:nvGrpSpPr>
        <p:cNvPr id="1" name=""/>
        <p:cNvGrpSpPr/>
        <p:nvPr/>
      </p:nvGrpSpPr>
      <p:grpSpPr>
        <a:xfrm>
          <a:off x="0" y="0"/>
          <a:ext cx="0" cy="0"/>
          <a:chOff x="0" y="0"/>
          <a:chExt cx="0" cy="0"/>
        </a:xfrm>
      </p:grpSpPr>
      <p:sp>
        <p:nvSpPr>
          <p:cNvPr id="5" name="Picture Placeholder 5"/>
          <p:cNvSpPr>
            <a:spLocks noGrp="1"/>
          </p:cNvSpPr>
          <p:nvPr>
            <p:ph type="pic" sz="quarter" idx="13"/>
          </p:nvPr>
        </p:nvSpPr>
        <p:spPr>
          <a:xfrm>
            <a:off x="609600" y="1562792"/>
            <a:ext cx="10972800" cy="2369127"/>
          </a:xfrm>
          <a:prstGeom prst="rect">
            <a:avLst/>
          </a:prstGeom>
        </p:spPr>
        <p:txBody>
          <a:bodyPr/>
          <a:lstStyle>
            <a:lvl1pPr>
              <a:defRPr sz="1600"/>
            </a:lvl1pPr>
          </a:lstStyle>
          <a:p>
            <a:pPr marL="342900" marR="0" lvl="0" indent="-342900" algn="l" defTabSz="457200" rtl="0" eaLnBrk="1" fontAlgn="base" latinLnBrk="0" hangingPunct="1">
              <a:lnSpc>
                <a:spcPct val="100000"/>
              </a:lnSpc>
              <a:spcBef>
                <a:spcPct val="20000"/>
              </a:spcBef>
              <a:spcAft>
                <a:spcPct val="0"/>
              </a:spcAft>
              <a:buClr>
                <a:srgbClr val="D12F2C"/>
              </a:buClr>
              <a:buSzPct val="80000"/>
              <a:buFont typeface="Lucida Grande" charset="0"/>
              <a:buNone/>
              <a:tabLst/>
              <a:defRPr/>
            </a:pPr>
            <a:endParaRPr lang="en-US" dirty="0"/>
          </a:p>
        </p:txBody>
      </p:sp>
      <p:sp>
        <p:nvSpPr>
          <p:cNvPr id="10" name="Marcador de texto 23"/>
          <p:cNvSpPr>
            <a:spLocks noGrp="1"/>
          </p:cNvSpPr>
          <p:nvPr>
            <p:ph type="body" sz="quarter" idx="11" hasCustomPrompt="1"/>
          </p:nvPr>
        </p:nvSpPr>
        <p:spPr>
          <a:xfrm>
            <a:off x="508000" y="4648200"/>
            <a:ext cx="11074400" cy="387178"/>
          </a:xfrm>
          <a:prstGeom prst="rect">
            <a:avLst/>
          </a:prstGeom>
        </p:spPr>
        <p:txBody>
          <a:bodyPr/>
          <a:lstStyle>
            <a:lvl1pPr>
              <a:defRPr lang="es-ES_tradnl" sz="2400" b="1" dirty="0" smtClean="0">
                <a:solidFill>
                  <a:srgbClr val="382F2D"/>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1" name="Marcador de texto 23"/>
          <p:cNvSpPr>
            <a:spLocks noGrp="1"/>
          </p:cNvSpPr>
          <p:nvPr>
            <p:ph type="body" sz="quarter" idx="14" hasCustomPrompt="1"/>
          </p:nvPr>
        </p:nvSpPr>
        <p:spPr>
          <a:xfrm>
            <a:off x="508000" y="5050034"/>
            <a:ext cx="11074400" cy="296882"/>
          </a:xfrm>
          <a:prstGeom prst="rect">
            <a:avLst/>
          </a:prstGeom>
        </p:spPr>
        <p:txBody>
          <a:bodyPr/>
          <a:lstStyle>
            <a:lvl1pPr>
              <a:defRPr lang="es-ES_tradnl" sz="2000" b="1" dirty="0" smtClean="0">
                <a:solidFill>
                  <a:srgbClr val="382F2D"/>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4" name="object 5"/>
          <p:cNvSpPr txBox="1"/>
          <p:nvPr userDrawn="1"/>
        </p:nvSpPr>
        <p:spPr>
          <a:xfrm>
            <a:off x="632494" y="6493466"/>
            <a:ext cx="722173" cy="135935"/>
          </a:xfrm>
          <a:prstGeom prst="rect">
            <a:avLst/>
          </a:prstGeom>
        </p:spPr>
        <p:txBody>
          <a:bodyPr vert="horz" wrap="square" lIns="0" tIns="12700" rIns="0" bIns="0" rtlCol="0">
            <a:spAutoFit/>
          </a:bodyPr>
          <a:lstStyle/>
          <a:p>
            <a:pPr marL="12700">
              <a:lnSpc>
                <a:spcPct val="100000"/>
              </a:lnSpc>
              <a:spcBef>
                <a:spcPts val="100"/>
              </a:spcBef>
            </a:pPr>
            <a:r>
              <a:rPr lang="es-ES" sz="800" dirty="0">
                <a:solidFill>
                  <a:srgbClr val="888888"/>
                </a:solidFill>
                <a:latin typeface="Arial"/>
                <a:cs typeface="Arial"/>
              </a:rPr>
              <a:t>Page </a:t>
            </a:r>
            <a:fld id="{B208E919-3E8E-1A48-A613-1AF55E12D81E}" type="slidenum">
              <a:rPr lang="es-ES" sz="800" smtClean="0">
                <a:solidFill>
                  <a:srgbClr val="888888"/>
                </a:solidFill>
                <a:latin typeface="Arial"/>
                <a:cs typeface="Arial"/>
              </a:rPr>
              <a:pPr marL="12700">
                <a:lnSpc>
                  <a:spcPct val="100000"/>
                </a:lnSpc>
                <a:spcBef>
                  <a:spcPts val="100"/>
                </a:spcBef>
              </a:pPr>
              <a:t>‹#›</a:t>
            </a:fld>
            <a:endParaRPr sz="800" dirty="0">
              <a:latin typeface="Arial"/>
              <a:cs typeface="Arial"/>
            </a:endParaRPr>
          </a:p>
        </p:txBody>
      </p:sp>
      <p:pic>
        <p:nvPicPr>
          <p:cNvPr id="15" name="Imagen 14"/>
          <p:cNvPicPr>
            <a:picLocks noChangeAspect="1"/>
          </p:cNvPicPr>
          <p:nvPr userDrawn="1"/>
        </p:nvPicPr>
        <p:blipFill>
          <a:blip r:embed="rId2"/>
          <a:stretch>
            <a:fillRect/>
          </a:stretch>
        </p:blipFill>
        <p:spPr>
          <a:xfrm>
            <a:off x="10700983" y="6413604"/>
            <a:ext cx="881417" cy="202413"/>
          </a:xfrm>
          <a:prstGeom prst="rect">
            <a:avLst/>
          </a:prstGeom>
        </p:spPr>
      </p:pic>
      <p:cxnSp>
        <p:nvCxnSpPr>
          <p:cNvPr id="17" name="Conector recto 16"/>
          <p:cNvCxnSpPr/>
          <p:nvPr userDrawn="1"/>
        </p:nvCxnSpPr>
        <p:spPr>
          <a:xfrm>
            <a:off x="-424617" y="402588"/>
            <a:ext cx="921488" cy="0"/>
          </a:xfrm>
          <a:prstGeom prst="line">
            <a:avLst/>
          </a:prstGeom>
          <a:ln w="12700">
            <a:solidFill>
              <a:srgbClr val="B1AFB8"/>
            </a:solidFill>
          </a:ln>
        </p:spPr>
        <p:style>
          <a:lnRef idx="1">
            <a:schemeClr val="accent1"/>
          </a:lnRef>
          <a:fillRef idx="0">
            <a:schemeClr val="accent1"/>
          </a:fillRef>
          <a:effectRef idx="0">
            <a:schemeClr val="accent1"/>
          </a:effectRef>
          <a:fontRef idx="minor">
            <a:schemeClr val="tx1"/>
          </a:fontRef>
        </p:style>
      </p:cxnSp>
      <p:sp>
        <p:nvSpPr>
          <p:cNvPr id="18" name="Rectángulo 17"/>
          <p:cNvSpPr/>
          <p:nvPr userDrawn="1"/>
        </p:nvSpPr>
        <p:spPr>
          <a:xfrm>
            <a:off x="535269" y="271790"/>
            <a:ext cx="2512731" cy="261610"/>
          </a:xfrm>
          <a:prstGeom prst="rect">
            <a:avLst/>
          </a:prstGeom>
        </p:spPr>
        <p:txBody>
          <a:bodyPr wrap="square">
            <a:spAutoFit/>
          </a:bodyPr>
          <a:lstStyle/>
          <a:p>
            <a:r>
              <a:rPr lang="en-CA" sz="1100" b="1" dirty="0">
                <a:solidFill>
                  <a:srgbClr val="B1AFB8"/>
                </a:solidFill>
                <a:latin typeface="Franklin Gothic Book" charset="0"/>
                <a:ea typeface="Franklin Gothic Book" charset="0"/>
                <a:cs typeface="Franklin Gothic Book" charset="0"/>
              </a:rPr>
              <a:t>Name of the</a:t>
            </a:r>
            <a:r>
              <a:rPr lang="en-CA" sz="1100" b="1" baseline="0" dirty="0">
                <a:solidFill>
                  <a:srgbClr val="B1AFB8"/>
                </a:solidFill>
                <a:latin typeface="Franklin Gothic Book" charset="0"/>
                <a:ea typeface="Franklin Gothic Book" charset="0"/>
                <a:cs typeface="Franklin Gothic Book" charset="0"/>
              </a:rPr>
              <a:t> Presentation</a:t>
            </a:r>
            <a:endParaRPr lang="es-ES_tradnl" sz="1100" dirty="0"/>
          </a:p>
        </p:txBody>
      </p:sp>
      <p:sp>
        <p:nvSpPr>
          <p:cNvPr id="9" name="Marcador de texto 23"/>
          <p:cNvSpPr>
            <a:spLocks noGrp="1"/>
          </p:cNvSpPr>
          <p:nvPr>
            <p:ph type="body" sz="quarter" idx="15" hasCustomPrompt="1"/>
          </p:nvPr>
        </p:nvSpPr>
        <p:spPr>
          <a:xfrm>
            <a:off x="508000" y="5545977"/>
            <a:ext cx="11074400" cy="253350"/>
          </a:xfrm>
          <a:prstGeom prst="rect">
            <a:avLst/>
          </a:prstGeom>
        </p:spPr>
        <p:txBody>
          <a:bodyPr/>
          <a:lstStyle>
            <a:lvl1pPr>
              <a:defRPr lang="es-ES_tradnl" sz="1600" b="0" dirty="0" smtClean="0">
                <a:solidFill>
                  <a:srgbClr val="382F2D"/>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6678441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Introduction Slide 01">
    <p:spTree>
      <p:nvGrpSpPr>
        <p:cNvPr id="1" name=""/>
        <p:cNvGrpSpPr/>
        <p:nvPr/>
      </p:nvGrpSpPr>
      <p:grpSpPr>
        <a:xfrm>
          <a:off x="0" y="0"/>
          <a:ext cx="0" cy="0"/>
          <a:chOff x="0" y="0"/>
          <a:chExt cx="0" cy="0"/>
        </a:xfrm>
      </p:grpSpPr>
      <p:sp>
        <p:nvSpPr>
          <p:cNvPr id="6" name="object 5"/>
          <p:cNvSpPr txBox="1"/>
          <p:nvPr userDrawn="1"/>
        </p:nvSpPr>
        <p:spPr>
          <a:xfrm>
            <a:off x="632494" y="6493466"/>
            <a:ext cx="722173" cy="135935"/>
          </a:xfrm>
          <a:prstGeom prst="rect">
            <a:avLst/>
          </a:prstGeom>
        </p:spPr>
        <p:txBody>
          <a:bodyPr vert="horz" wrap="square" lIns="0" tIns="12700" rIns="0" bIns="0" rtlCol="0">
            <a:spAutoFit/>
          </a:bodyPr>
          <a:lstStyle/>
          <a:p>
            <a:pPr marL="12700">
              <a:lnSpc>
                <a:spcPct val="100000"/>
              </a:lnSpc>
              <a:spcBef>
                <a:spcPts val="100"/>
              </a:spcBef>
            </a:pPr>
            <a:r>
              <a:rPr lang="es-ES" sz="800" dirty="0">
                <a:solidFill>
                  <a:srgbClr val="888888"/>
                </a:solidFill>
                <a:latin typeface="Arial"/>
                <a:cs typeface="Arial"/>
              </a:rPr>
              <a:t>Page </a:t>
            </a:r>
            <a:fld id="{B208E919-3E8E-1A48-A613-1AF55E12D81E}" type="slidenum">
              <a:rPr lang="es-ES" sz="800" smtClean="0">
                <a:solidFill>
                  <a:srgbClr val="888888"/>
                </a:solidFill>
                <a:latin typeface="Arial"/>
                <a:cs typeface="Arial"/>
              </a:rPr>
              <a:pPr marL="12700">
                <a:lnSpc>
                  <a:spcPct val="100000"/>
                </a:lnSpc>
                <a:spcBef>
                  <a:spcPts val="100"/>
                </a:spcBef>
              </a:pPr>
              <a:t>‹#›</a:t>
            </a:fld>
            <a:endParaRPr sz="800" dirty="0">
              <a:latin typeface="Arial"/>
              <a:cs typeface="Arial"/>
            </a:endParaRPr>
          </a:p>
        </p:txBody>
      </p:sp>
      <p:sp>
        <p:nvSpPr>
          <p:cNvPr id="8" name="Marcador de texto 23"/>
          <p:cNvSpPr>
            <a:spLocks noGrp="1"/>
          </p:cNvSpPr>
          <p:nvPr>
            <p:ph type="body" sz="quarter" idx="18" hasCustomPrompt="1"/>
          </p:nvPr>
        </p:nvSpPr>
        <p:spPr>
          <a:xfrm>
            <a:off x="548341" y="1062816"/>
            <a:ext cx="5192059" cy="3813985"/>
          </a:xfrm>
          <a:prstGeom prst="rect">
            <a:avLst/>
          </a:prstGeom>
        </p:spPr>
        <p:txBody>
          <a:bodyPr/>
          <a:lstStyle>
            <a:lvl1pPr>
              <a:defRPr lang="es-ES_tradnl" sz="2800" b="0" kern="1200" dirty="0" smtClean="0">
                <a:solidFill>
                  <a:srgbClr val="FF6F4C"/>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0" name="Picture Placeholder 5"/>
          <p:cNvSpPr>
            <a:spLocks noGrp="1"/>
          </p:cNvSpPr>
          <p:nvPr>
            <p:ph type="pic" sz="quarter" idx="13"/>
          </p:nvPr>
        </p:nvSpPr>
        <p:spPr>
          <a:xfrm>
            <a:off x="6129867" y="0"/>
            <a:ext cx="6062133" cy="6858000"/>
          </a:xfrm>
          <a:prstGeom prst="rect">
            <a:avLst/>
          </a:prstGeom>
        </p:spPr>
        <p:txBody>
          <a:bodyPr/>
          <a:lstStyle>
            <a:lvl1pPr>
              <a:defRPr sz="1600"/>
            </a:lvl1pPr>
          </a:lstStyle>
          <a:p>
            <a:pPr marL="342900" marR="0" lvl="0" indent="-342900" algn="l" defTabSz="457200" rtl="0" eaLnBrk="1" fontAlgn="base" latinLnBrk="0" hangingPunct="1">
              <a:lnSpc>
                <a:spcPct val="100000"/>
              </a:lnSpc>
              <a:spcBef>
                <a:spcPct val="20000"/>
              </a:spcBef>
              <a:spcAft>
                <a:spcPct val="0"/>
              </a:spcAft>
              <a:buClr>
                <a:srgbClr val="D12F2C"/>
              </a:buClr>
              <a:buSzPct val="80000"/>
              <a:buFont typeface="Lucida Grande" charset="0"/>
              <a:buNone/>
              <a:tabLst/>
              <a:defRPr/>
            </a:pPr>
            <a:endParaRPr lang="en-US" dirty="0"/>
          </a:p>
        </p:txBody>
      </p:sp>
      <p:cxnSp>
        <p:nvCxnSpPr>
          <p:cNvPr id="12" name="Conector recto 11"/>
          <p:cNvCxnSpPr/>
          <p:nvPr userDrawn="1"/>
        </p:nvCxnSpPr>
        <p:spPr>
          <a:xfrm>
            <a:off x="-424617" y="402588"/>
            <a:ext cx="921488" cy="0"/>
          </a:xfrm>
          <a:prstGeom prst="line">
            <a:avLst/>
          </a:prstGeom>
          <a:ln w="12700">
            <a:solidFill>
              <a:srgbClr val="B1AFB8"/>
            </a:solidFill>
          </a:ln>
        </p:spPr>
        <p:style>
          <a:lnRef idx="1">
            <a:schemeClr val="accent1"/>
          </a:lnRef>
          <a:fillRef idx="0">
            <a:schemeClr val="accent1"/>
          </a:fillRef>
          <a:effectRef idx="0">
            <a:schemeClr val="accent1"/>
          </a:effectRef>
          <a:fontRef idx="minor">
            <a:schemeClr val="tx1"/>
          </a:fontRef>
        </p:style>
      </p:cxnSp>
      <p:sp>
        <p:nvSpPr>
          <p:cNvPr id="13" name="Rectángulo 12"/>
          <p:cNvSpPr/>
          <p:nvPr userDrawn="1"/>
        </p:nvSpPr>
        <p:spPr>
          <a:xfrm>
            <a:off x="535269" y="271790"/>
            <a:ext cx="2512731" cy="261610"/>
          </a:xfrm>
          <a:prstGeom prst="rect">
            <a:avLst/>
          </a:prstGeom>
        </p:spPr>
        <p:txBody>
          <a:bodyPr wrap="square">
            <a:spAutoFit/>
          </a:bodyPr>
          <a:lstStyle/>
          <a:p>
            <a:r>
              <a:rPr lang="en-CA" sz="1100" b="1" dirty="0">
                <a:solidFill>
                  <a:srgbClr val="B1AFB8"/>
                </a:solidFill>
                <a:latin typeface="Franklin Gothic Book" charset="0"/>
                <a:ea typeface="Franklin Gothic Book" charset="0"/>
                <a:cs typeface="Franklin Gothic Book" charset="0"/>
              </a:rPr>
              <a:t>Name of the</a:t>
            </a:r>
            <a:r>
              <a:rPr lang="en-CA" sz="1100" b="1" baseline="0" dirty="0">
                <a:solidFill>
                  <a:srgbClr val="B1AFB8"/>
                </a:solidFill>
                <a:latin typeface="Franklin Gothic Book" charset="0"/>
                <a:ea typeface="Franklin Gothic Book" charset="0"/>
                <a:cs typeface="Franklin Gothic Book" charset="0"/>
              </a:rPr>
              <a:t> Presentation</a:t>
            </a:r>
            <a:endParaRPr lang="es-ES_tradnl" sz="1100" dirty="0"/>
          </a:p>
        </p:txBody>
      </p:sp>
    </p:spTree>
    <p:extLst>
      <p:ext uri="{BB962C8B-B14F-4D97-AF65-F5344CB8AC3E}">
        <p14:creationId xmlns:p14="http://schemas.microsoft.com/office/powerpoint/2010/main" val="2567722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ntroduction Slide 02">
    <p:spTree>
      <p:nvGrpSpPr>
        <p:cNvPr id="1" name=""/>
        <p:cNvGrpSpPr/>
        <p:nvPr/>
      </p:nvGrpSpPr>
      <p:grpSpPr>
        <a:xfrm>
          <a:off x="0" y="0"/>
          <a:ext cx="0" cy="0"/>
          <a:chOff x="0" y="0"/>
          <a:chExt cx="0" cy="0"/>
        </a:xfrm>
      </p:grpSpPr>
      <p:sp>
        <p:nvSpPr>
          <p:cNvPr id="4" name="object 5"/>
          <p:cNvSpPr txBox="1"/>
          <p:nvPr userDrawn="1"/>
        </p:nvSpPr>
        <p:spPr>
          <a:xfrm>
            <a:off x="632494" y="6493466"/>
            <a:ext cx="722173" cy="135935"/>
          </a:xfrm>
          <a:prstGeom prst="rect">
            <a:avLst/>
          </a:prstGeom>
        </p:spPr>
        <p:txBody>
          <a:bodyPr vert="horz" wrap="square" lIns="0" tIns="12700" rIns="0" bIns="0" rtlCol="0">
            <a:spAutoFit/>
          </a:bodyPr>
          <a:lstStyle/>
          <a:p>
            <a:pPr marL="12700">
              <a:lnSpc>
                <a:spcPct val="100000"/>
              </a:lnSpc>
              <a:spcBef>
                <a:spcPts val="100"/>
              </a:spcBef>
            </a:pPr>
            <a:r>
              <a:rPr lang="es-ES" sz="800" dirty="0">
                <a:solidFill>
                  <a:srgbClr val="888888"/>
                </a:solidFill>
                <a:latin typeface="Arial"/>
                <a:cs typeface="Arial"/>
              </a:rPr>
              <a:t>Page </a:t>
            </a:r>
            <a:fld id="{B208E919-3E8E-1A48-A613-1AF55E12D81E}" type="slidenum">
              <a:rPr lang="es-ES" sz="800" smtClean="0">
                <a:solidFill>
                  <a:srgbClr val="888888"/>
                </a:solidFill>
                <a:latin typeface="Arial"/>
                <a:cs typeface="Arial"/>
              </a:rPr>
              <a:pPr marL="12700">
                <a:lnSpc>
                  <a:spcPct val="100000"/>
                </a:lnSpc>
                <a:spcBef>
                  <a:spcPts val="100"/>
                </a:spcBef>
              </a:pPr>
              <a:t>‹#›</a:t>
            </a:fld>
            <a:endParaRPr sz="800" dirty="0">
              <a:latin typeface="Arial"/>
              <a:cs typeface="Arial"/>
            </a:endParaRPr>
          </a:p>
        </p:txBody>
      </p:sp>
      <p:cxnSp>
        <p:nvCxnSpPr>
          <p:cNvPr id="7" name="Conector recto 6"/>
          <p:cNvCxnSpPr/>
          <p:nvPr userDrawn="1"/>
        </p:nvCxnSpPr>
        <p:spPr>
          <a:xfrm>
            <a:off x="-424617" y="402588"/>
            <a:ext cx="921488" cy="0"/>
          </a:xfrm>
          <a:prstGeom prst="line">
            <a:avLst/>
          </a:prstGeom>
          <a:ln w="12700">
            <a:solidFill>
              <a:srgbClr val="B1AFB8"/>
            </a:solidFill>
          </a:ln>
        </p:spPr>
        <p:style>
          <a:lnRef idx="1">
            <a:schemeClr val="accent1"/>
          </a:lnRef>
          <a:fillRef idx="0">
            <a:schemeClr val="accent1"/>
          </a:fillRef>
          <a:effectRef idx="0">
            <a:schemeClr val="accent1"/>
          </a:effectRef>
          <a:fontRef idx="minor">
            <a:schemeClr val="tx1"/>
          </a:fontRef>
        </p:style>
      </p:cxnSp>
      <p:sp>
        <p:nvSpPr>
          <p:cNvPr id="8" name="Rectángulo 7"/>
          <p:cNvSpPr/>
          <p:nvPr userDrawn="1"/>
        </p:nvSpPr>
        <p:spPr>
          <a:xfrm>
            <a:off x="535269" y="271790"/>
            <a:ext cx="2512731" cy="261610"/>
          </a:xfrm>
          <a:prstGeom prst="rect">
            <a:avLst/>
          </a:prstGeom>
        </p:spPr>
        <p:txBody>
          <a:bodyPr wrap="square">
            <a:spAutoFit/>
          </a:bodyPr>
          <a:lstStyle/>
          <a:p>
            <a:r>
              <a:rPr lang="en-CA" sz="1100" b="1" dirty="0">
                <a:solidFill>
                  <a:srgbClr val="B1AFB8"/>
                </a:solidFill>
                <a:latin typeface="Franklin Gothic Book" charset="0"/>
                <a:ea typeface="Franklin Gothic Book" charset="0"/>
                <a:cs typeface="Franklin Gothic Book" charset="0"/>
              </a:rPr>
              <a:t>Name of the</a:t>
            </a:r>
            <a:r>
              <a:rPr lang="en-CA" sz="1100" b="1" baseline="0" dirty="0">
                <a:solidFill>
                  <a:srgbClr val="B1AFB8"/>
                </a:solidFill>
                <a:latin typeface="Franklin Gothic Book" charset="0"/>
                <a:ea typeface="Franklin Gothic Book" charset="0"/>
                <a:cs typeface="Franklin Gothic Book" charset="0"/>
              </a:rPr>
              <a:t> Presentation</a:t>
            </a:r>
            <a:endParaRPr lang="es-ES_tradnl" sz="1100" dirty="0"/>
          </a:p>
        </p:txBody>
      </p:sp>
      <p:sp>
        <p:nvSpPr>
          <p:cNvPr id="9" name="Marcador de texto 23"/>
          <p:cNvSpPr>
            <a:spLocks noGrp="1"/>
          </p:cNvSpPr>
          <p:nvPr>
            <p:ph type="body" sz="quarter" idx="18" hasCustomPrompt="1"/>
          </p:nvPr>
        </p:nvSpPr>
        <p:spPr>
          <a:xfrm>
            <a:off x="548341" y="1062816"/>
            <a:ext cx="7247306" cy="3813985"/>
          </a:xfrm>
          <a:prstGeom prst="rect">
            <a:avLst/>
          </a:prstGeom>
        </p:spPr>
        <p:txBody>
          <a:bodyPr/>
          <a:lstStyle>
            <a:lvl1pPr>
              <a:defRPr lang="es-ES_tradnl" sz="2800" b="0" kern="1200" dirty="0" smtClean="0">
                <a:solidFill>
                  <a:srgbClr val="FF6F4C"/>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18681033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eatured quote 01">
    <p:spTree>
      <p:nvGrpSpPr>
        <p:cNvPr id="1" name=""/>
        <p:cNvGrpSpPr/>
        <p:nvPr/>
      </p:nvGrpSpPr>
      <p:grpSpPr>
        <a:xfrm>
          <a:off x="0" y="0"/>
          <a:ext cx="0" cy="0"/>
          <a:chOff x="0" y="0"/>
          <a:chExt cx="0" cy="0"/>
        </a:xfrm>
      </p:grpSpPr>
      <p:sp>
        <p:nvSpPr>
          <p:cNvPr id="3" name="Rectángulo 2"/>
          <p:cNvSpPr/>
          <p:nvPr userDrawn="1"/>
        </p:nvSpPr>
        <p:spPr>
          <a:xfrm>
            <a:off x="6118412" y="0"/>
            <a:ext cx="6073588" cy="6858000"/>
          </a:xfrm>
          <a:prstGeom prst="rect">
            <a:avLst/>
          </a:prstGeom>
          <a:solidFill>
            <a:srgbClr val="FF6F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cxnSp>
        <p:nvCxnSpPr>
          <p:cNvPr id="4" name="Conector recto 3"/>
          <p:cNvCxnSpPr/>
          <p:nvPr userDrawn="1"/>
        </p:nvCxnSpPr>
        <p:spPr>
          <a:xfrm>
            <a:off x="-424617" y="402588"/>
            <a:ext cx="921488" cy="0"/>
          </a:xfrm>
          <a:prstGeom prst="line">
            <a:avLst/>
          </a:prstGeom>
          <a:ln w="12700">
            <a:solidFill>
              <a:srgbClr val="B1AFB8"/>
            </a:solidFill>
          </a:ln>
        </p:spPr>
        <p:style>
          <a:lnRef idx="1">
            <a:schemeClr val="accent1"/>
          </a:lnRef>
          <a:fillRef idx="0">
            <a:schemeClr val="accent1"/>
          </a:fillRef>
          <a:effectRef idx="0">
            <a:schemeClr val="accent1"/>
          </a:effectRef>
          <a:fontRef idx="minor">
            <a:schemeClr val="tx1"/>
          </a:fontRef>
        </p:style>
      </p:cxnSp>
      <p:sp>
        <p:nvSpPr>
          <p:cNvPr id="5" name="Rectángulo 4"/>
          <p:cNvSpPr/>
          <p:nvPr userDrawn="1"/>
        </p:nvSpPr>
        <p:spPr>
          <a:xfrm>
            <a:off x="535269" y="271790"/>
            <a:ext cx="2512731" cy="261610"/>
          </a:xfrm>
          <a:prstGeom prst="rect">
            <a:avLst/>
          </a:prstGeom>
        </p:spPr>
        <p:txBody>
          <a:bodyPr wrap="square">
            <a:spAutoFit/>
          </a:bodyPr>
          <a:lstStyle/>
          <a:p>
            <a:r>
              <a:rPr lang="en-CA" sz="1100" b="1" dirty="0">
                <a:solidFill>
                  <a:srgbClr val="B1AFB8"/>
                </a:solidFill>
                <a:latin typeface="Franklin Gothic Book" charset="0"/>
                <a:ea typeface="Franklin Gothic Book" charset="0"/>
                <a:cs typeface="Franklin Gothic Book" charset="0"/>
              </a:rPr>
              <a:t>Name of the</a:t>
            </a:r>
            <a:r>
              <a:rPr lang="en-CA" sz="1100" b="1" baseline="0" dirty="0">
                <a:solidFill>
                  <a:srgbClr val="B1AFB8"/>
                </a:solidFill>
                <a:latin typeface="Franklin Gothic Book" charset="0"/>
                <a:ea typeface="Franklin Gothic Book" charset="0"/>
                <a:cs typeface="Franklin Gothic Book" charset="0"/>
              </a:rPr>
              <a:t> Presentation</a:t>
            </a:r>
            <a:endParaRPr lang="es-ES_tradnl" sz="1100" dirty="0"/>
          </a:p>
        </p:txBody>
      </p:sp>
      <p:sp>
        <p:nvSpPr>
          <p:cNvPr id="6" name="object 5"/>
          <p:cNvSpPr txBox="1"/>
          <p:nvPr userDrawn="1"/>
        </p:nvSpPr>
        <p:spPr>
          <a:xfrm>
            <a:off x="632494" y="6493466"/>
            <a:ext cx="722173" cy="135935"/>
          </a:xfrm>
          <a:prstGeom prst="rect">
            <a:avLst/>
          </a:prstGeom>
        </p:spPr>
        <p:txBody>
          <a:bodyPr vert="horz" wrap="square" lIns="0" tIns="12700" rIns="0" bIns="0" rtlCol="0">
            <a:spAutoFit/>
          </a:bodyPr>
          <a:lstStyle/>
          <a:p>
            <a:pPr marL="12700">
              <a:lnSpc>
                <a:spcPct val="100000"/>
              </a:lnSpc>
              <a:spcBef>
                <a:spcPts val="100"/>
              </a:spcBef>
            </a:pPr>
            <a:r>
              <a:rPr lang="es-ES" sz="800" dirty="0">
                <a:solidFill>
                  <a:srgbClr val="888888"/>
                </a:solidFill>
                <a:latin typeface="Arial"/>
                <a:cs typeface="Arial"/>
              </a:rPr>
              <a:t>Page </a:t>
            </a:r>
            <a:fld id="{B208E919-3E8E-1A48-A613-1AF55E12D81E}" type="slidenum">
              <a:rPr lang="es-ES" sz="800" smtClean="0">
                <a:solidFill>
                  <a:srgbClr val="888888"/>
                </a:solidFill>
                <a:latin typeface="Arial"/>
                <a:cs typeface="Arial"/>
              </a:rPr>
              <a:pPr marL="12700">
                <a:lnSpc>
                  <a:spcPct val="100000"/>
                </a:lnSpc>
                <a:spcBef>
                  <a:spcPts val="100"/>
                </a:spcBef>
              </a:pPr>
              <a:t>‹#›</a:t>
            </a:fld>
            <a:endParaRPr sz="800" dirty="0">
              <a:latin typeface="Arial"/>
              <a:cs typeface="Arial"/>
            </a:endParaRPr>
          </a:p>
        </p:txBody>
      </p:sp>
      <p:sp>
        <p:nvSpPr>
          <p:cNvPr id="7" name="Marcador de texto 23"/>
          <p:cNvSpPr>
            <a:spLocks noGrp="1"/>
          </p:cNvSpPr>
          <p:nvPr>
            <p:ph type="body" sz="quarter" idx="17" hasCustomPrompt="1"/>
          </p:nvPr>
        </p:nvSpPr>
        <p:spPr>
          <a:xfrm>
            <a:off x="548341" y="1486572"/>
            <a:ext cx="5192059" cy="4718573"/>
          </a:xfrm>
          <a:prstGeom prst="rect">
            <a:avLst/>
          </a:prstGeom>
        </p:spPr>
        <p:txBody>
          <a:bodyPr/>
          <a:lstStyle>
            <a:lvl1pPr>
              <a:defRPr lang="es-ES_tradnl" sz="6600" b="1" kern="1200" dirty="0" smtClean="0">
                <a:solidFill>
                  <a:srgbClr val="382F2D"/>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20951648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eatured quote 02">
    <p:spTree>
      <p:nvGrpSpPr>
        <p:cNvPr id="1" name=""/>
        <p:cNvGrpSpPr/>
        <p:nvPr/>
      </p:nvGrpSpPr>
      <p:grpSpPr>
        <a:xfrm>
          <a:off x="0" y="0"/>
          <a:ext cx="0" cy="0"/>
          <a:chOff x="0" y="0"/>
          <a:chExt cx="0" cy="0"/>
        </a:xfrm>
      </p:grpSpPr>
      <p:cxnSp>
        <p:nvCxnSpPr>
          <p:cNvPr id="4" name="Conector recto 3"/>
          <p:cNvCxnSpPr/>
          <p:nvPr userDrawn="1"/>
        </p:nvCxnSpPr>
        <p:spPr>
          <a:xfrm>
            <a:off x="-424617" y="402588"/>
            <a:ext cx="921488" cy="0"/>
          </a:xfrm>
          <a:prstGeom prst="line">
            <a:avLst/>
          </a:prstGeom>
          <a:ln w="12700">
            <a:solidFill>
              <a:srgbClr val="B1AFB8"/>
            </a:solidFill>
          </a:ln>
        </p:spPr>
        <p:style>
          <a:lnRef idx="1">
            <a:schemeClr val="accent1"/>
          </a:lnRef>
          <a:fillRef idx="0">
            <a:schemeClr val="accent1"/>
          </a:fillRef>
          <a:effectRef idx="0">
            <a:schemeClr val="accent1"/>
          </a:effectRef>
          <a:fontRef idx="minor">
            <a:schemeClr val="tx1"/>
          </a:fontRef>
        </p:style>
      </p:cxnSp>
      <p:sp>
        <p:nvSpPr>
          <p:cNvPr id="5" name="Rectángulo 4"/>
          <p:cNvSpPr/>
          <p:nvPr userDrawn="1"/>
        </p:nvSpPr>
        <p:spPr>
          <a:xfrm>
            <a:off x="535269" y="271790"/>
            <a:ext cx="2512731" cy="261610"/>
          </a:xfrm>
          <a:prstGeom prst="rect">
            <a:avLst/>
          </a:prstGeom>
        </p:spPr>
        <p:txBody>
          <a:bodyPr wrap="square">
            <a:spAutoFit/>
          </a:bodyPr>
          <a:lstStyle/>
          <a:p>
            <a:r>
              <a:rPr lang="en-CA" sz="1100" b="1" dirty="0">
                <a:solidFill>
                  <a:srgbClr val="B1AFB8"/>
                </a:solidFill>
                <a:latin typeface="Franklin Gothic Book" charset="0"/>
                <a:ea typeface="Franklin Gothic Book" charset="0"/>
                <a:cs typeface="Franklin Gothic Book" charset="0"/>
              </a:rPr>
              <a:t>Name of the</a:t>
            </a:r>
            <a:r>
              <a:rPr lang="en-CA" sz="1100" b="1" baseline="0" dirty="0">
                <a:solidFill>
                  <a:srgbClr val="B1AFB8"/>
                </a:solidFill>
                <a:latin typeface="Franklin Gothic Book" charset="0"/>
                <a:ea typeface="Franklin Gothic Book" charset="0"/>
                <a:cs typeface="Franklin Gothic Book" charset="0"/>
              </a:rPr>
              <a:t> Presentation</a:t>
            </a:r>
            <a:endParaRPr lang="es-ES_tradnl" sz="1100" dirty="0"/>
          </a:p>
        </p:txBody>
      </p:sp>
      <p:sp>
        <p:nvSpPr>
          <p:cNvPr id="6" name="object 5"/>
          <p:cNvSpPr txBox="1"/>
          <p:nvPr userDrawn="1"/>
        </p:nvSpPr>
        <p:spPr>
          <a:xfrm>
            <a:off x="632494" y="6493466"/>
            <a:ext cx="722173" cy="135935"/>
          </a:xfrm>
          <a:prstGeom prst="rect">
            <a:avLst/>
          </a:prstGeom>
        </p:spPr>
        <p:txBody>
          <a:bodyPr vert="horz" wrap="square" lIns="0" tIns="12700" rIns="0" bIns="0" rtlCol="0">
            <a:spAutoFit/>
          </a:bodyPr>
          <a:lstStyle/>
          <a:p>
            <a:pPr marL="12700">
              <a:lnSpc>
                <a:spcPct val="100000"/>
              </a:lnSpc>
              <a:spcBef>
                <a:spcPts val="100"/>
              </a:spcBef>
            </a:pPr>
            <a:r>
              <a:rPr lang="es-ES" sz="800" dirty="0">
                <a:solidFill>
                  <a:srgbClr val="888888"/>
                </a:solidFill>
                <a:latin typeface="Arial"/>
                <a:cs typeface="Arial"/>
              </a:rPr>
              <a:t>Page </a:t>
            </a:r>
            <a:fld id="{B208E919-3E8E-1A48-A613-1AF55E12D81E}" type="slidenum">
              <a:rPr lang="es-ES" sz="800" smtClean="0">
                <a:solidFill>
                  <a:srgbClr val="888888"/>
                </a:solidFill>
                <a:latin typeface="Arial"/>
                <a:cs typeface="Arial"/>
              </a:rPr>
              <a:pPr marL="12700">
                <a:lnSpc>
                  <a:spcPct val="100000"/>
                </a:lnSpc>
                <a:spcBef>
                  <a:spcPts val="100"/>
                </a:spcBef>
              </a:pPr>
              <a:t>‹#›</a:t>
            </a:fld>
            <a:endParaRPr sz="800" dirty="0">
              <a:latin typeface="Arial"/>
              <a:cs typeface="Arial"/>
            </a:endParaRPr>
          </a:p>
        </p:txBody>
      </p:sp>
      <p:sp>
        <p:nvSpPr>
          <p:cNvPr id="7" name="Marcador de texto 23"/>
          <p:cNvSpPr>
            <a:spLocks noGrp="1"/>
          </p:cNvSpPr>
          <p:nvPr>
            <p:ph type="body" sz="quarter" idx="17" hasCustomPrompt="1"/>
          </p:nvPr>
        </p:nvSpPr>
        <p:spPr>
          <a:xfrm>
            <a:off x="548341" y="1501431"/>
            <a:ext cx="5192059" cy="4702302"/>
          </a:xfrm>
          <a:prstGeom prst="rect">
            <a:avLst/>
          </a:prstGeom>
        </p:spPr>
        <p:txBody>
          <a:bodyPr/>
          <a:lstStyle>
            <a:lvl1pPr>
              <a:defRPr lang="es-ES_tradnl" sz="6600" b="1" kern="1200" dirty="0" smtClean="0">
                <a:solidFill>
                  <a:srgbClr val="382F2D"/>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8" name="Picture Placeholder 5"/>
          <p:cNvSpPr>
            <a:spLocks noGrp="1"/>
          </p:cNvSpPr>
          <p:nvPr>
            <p:ph type="pic" sz="quarter" idx="13"/>
          </p:nvPr>
        </p:nvSpPr>
        <p:spPr>
          <a:xfrm>
            <a:off x="6129867" y="0"/>
            <a:ext cx="6062133" cy="6858000"/>
          </a:xfrm>
          <a:prstGeom prst="rect">
            <a:avLst/>
          </a:prstGeom>
        </p:spPr>
        <p:txBody>
          <a:bodyPr/>
          <a:lstStyle>
            <a:lvl1pPr>
              <a:defRPr sz="1600"/>
            </a:lvl1pPr>
          </a:lstStyle>
          <a:p>
            <a:pPr marL="342900" marR="0" lvl="0" indent="-342900" algn="l" defTabSz="457200" rtl="0" eaLnBrk="1" fontAlgn="base" latinLnBrk="0" hangingPunct="1">
              <a:lnSpc>
                <a:spcPct val="100000"/>
              </a:lnSpc>
              <a:spcBef>
                <a:spcPct val="20000"/>
              </a:spcBef>
              <a:spcAft>
                <a:spcPct val="0"/>
              </a:spcAft>
              <a:buClr>
                <a:srgbClr val="D12F2C"/>
              </a:buClr>
              <a:buSzPct val="80000"/>
              <a:buFont typeface="Lucida Grande" charset="0"/>
              <a:buNone/>
              <a:tabLst/>
              <a:defRPr/>
            </a:pPr>
            <a:endParaRPr lang="en-US" dirty="0"/>
          </a:p>
        </p:txBody>
      </p:sp>
    </p:spTree>
    <p:extLst>
      <p:ext uri="{BB962C8B-B14F-4D97-AF65-F5344CB8AC3E}">
        <p14:creationId xmlns:p14="http://schemas.microsoft.com/office/powerpoint/2010/main" val="50174087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eatured quote 03">
    <p:spTree>
      <p:nvGrpSpPr>
        <p:cNvPr id="1" name=""/>
        <p:cNvGrpSpPr/>
        <p:nvPr/>
      </p:nvGrpSpPr>
      <p:grpSpPr>
        <a:xfrm>
          <a:off x="0" y="0"/>
          <a:ext cx="0" cy="0"/>
          <a:chOff x="0" y="0"/>
          <a:chExt cx="0" cy="0"/>
        </a:xfrm>
      </p:grpSpPr>
      <p:sp>
        <p:nvSpPr>
          <p:cNvPr id="6" name="Picture Placeholder 5"/>
          <p:cNvSpPr>
            <a:spLocks noGrp="1"/>
          </p:cNvSpPr>
          <p:nvPr>
            <p:ph type="pic" sz="quarter" idx="13"/>
          </p:nvPr>
        </p:nvSpPr>
        <p:spPr>
          <a:xfrm>
            <a:off x="0" y="0"/>
            <a:ext cx="12192000" cy="6858000"/>
          </a:xfrm>
          <a:prstGeom prst="rect">
            <a:avLst/>
          </a:prstGeom>
        </p:spPr>
        <p:txBody>
          <a:bodyPr/>
          <a:lstStyle>
            <a:lvl1pPr>
              <a:defRPr sz="1600"/>
            </a:lvl1pPr>
          </a:lstStyle>
          <a:p>
            <a:pPr marL="342900" marR="0" lvl="0" indent="-342900" algn="l" defTabSz="457200" rtl="0" eaLnBrk="1" fontAlgn="base" latinLnBrk="0" hangingPunct="1">
              <a:lnSpc>
                <a:spcPct val="100000"/>
              </a:lnSpc>
              <a:spcBef>
                <a:spcPct val="20000"/>
              </a:spcBef>
              <a:spcAft>
                <a:spcPct val="0"/>
              </a:spcAft>
              <a:buClr>
                <a:srgbClr val="D12F2C"/>
              </a:buClr>
              <a:buSzPct val="80000"/>
              <a:buFont typeface="Lucida Grande" charset="0"/>
              <a:buNone/>
              <a:tabLst/>
              <a:defRPr/>
            </a:pPr>
            <a:endParaRPr lang="en-US" dirty="0"/>
          </a:p>
        </p:txBody>
      </p:sp>
      <p:sp>
        <p:nvSpPr>
          <p:cNvPr id="9" name="Rectángulo 8"/>
          <p:cNvSpPr/>
          <p:nvPr userDrawn="1"/>
        </p:nvSpPr>
        <p:spPr>
          <a:xfrm>
            <a:off x="0" y="0"/>
            <a:ext cx="12192000" cy="6858000"/>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3" name="Conector recto 2"/>
          <p:cNvCxnSpPr/>
          <p:nvPr userDrawn="1"/>
        </p:nvCxnSpPr>
        <p:spPr>
          <a:xfrm>
            <a:off x="-424617" y="402588"/>
            <a:ext cx="921488" cy="0"/>
          </a:xfrm>
          <a:prstGeom prst="line">
            <a:avLst/>
          </a:prstGeom>
          <a:ln w="12700">
            <a:solidFill>
              <a:srgbClr val="B1AFB8"/>
            </a:solidFill>
          </a:ln>
        </p:spPr>
        <p:style>
          <a:lnRef idx="1">
            <a:schemeClr val="accent1"/>
          </a:lnRef>
          <a:fillRef idx="0">
            <a:schemeClr val="accent1"/>
          </a:fillRef>
          <a:effectRef idx="0">
            <a:schemeClr val="accent1"/>
          </a:effectRef>
          <a:fontRef idx="minor">
            <a:schemeClr val="tx1"/>
          </a:fontRef>
        </p:style>
      </p:cxnSp>
      <p:sp>
        <p:nvSpPr>
          <p:cNvPr id="4" name="Rectángulo 3"/>
          <p:cNvSpPr/>
          <p:nvPr userDrawn="1"/>
        </p:nvSpPr>
        <p:spPr>
          <a:xfrm>
            <a:off x="535269" y="271790"/>
            <a:ext cx="2512731" cy="261610"/>
          </a:xfrm>
          <a:prstGeom prst="rect">
            <a:avLst/>
          </a:prstGeom>
        </p:spPr>
        <p:txBody>
          <a:bodyPr wrap="square">
            <a:spAutoFit/>
          </a:bodyPr>
          <a:lstStyle/>
          <a:p>
            <a:r>
              <a:rPr lang="en-CA" sz="1100" b="1" baseline="0" dirty="0">
                <a:solidFill>
                  <a:srgbClr val="B1AFB8"/>
                </a:solidFill>
                <a:latin typeface="Franklin Gothic Book" charset="0"/>
                <a:ea typeface="Franklin Gothic Book" charset="0"/>
                <a:cs typeface="Franklin Gothic Book" charset="0"/>
              </a:rPr>
              <a:t>Name of the Presentation</a:t>
            </a:r>
            <a:endParaRPr lang="es-ES_tradnl" sz="1100" dirty="0"/>
          </a:p>
        </p:txBody>
      </p:sp>
      <p:sp>
        <p:nvSpPr>
          <p:cNvPr id="5" name="object 5"/>
          <p:cNvSpPr txBox="1"/>
          <p:nvPr userDrawn="1"/>
        </p:nvSpPr>
        <p:spPr>
          <a:xfrm>
            <a:off x="632494" y="6493466"/>
            <a:ext cx="722173" cy="135935"/>
          </a:xfrm>
          <a:prstGeom prst="rect">
            <a:avLst/>
          </a:prstGeom>
        </p:spPr>
        <p:txBody>
          <a:bodyPr vert="horz" wrap="square" lIns="0" tIns="12700" rIns="0" bIns="0" rtlCol="0">
            <a:spAutoFit/>
          </a:bodyPr>
          <a:lstStyle/>
          <a:p>
            <a:pPr marL="12700">
              <a:lnSpc>
                <a:spcPct val="100000"/>
              </a:lnSpc>
              <a:spcBef>
                <a:spcPts val="100"/>
              </a:spcBef>
            </a:pPr>
            <a:r>
              <a:rPr lang="es-ES" sz="800" dirty="0">
                <a:solidFill>
                  <a:srgbClr val="888888"/>
                </a:solidFill>
                <a:latin typeface="Arial"/>
                <a:cs typeface="Arial"/>
              </a:rPr>
              <a:t>Page </a:t>
            </a:r>
            <a:fld id="{B208E919-3E8E-1A48-A613-1AF55E12D81E}" type="slidenum">
              <a:rPr lang="es-ES" sz="800" smtClean="0">
                <a:solidFill>
                  <a:srgbClr val="888888"/>
                </a:solidFill>
                <a:latin typeface="Arial"/>
                <a:cs typeface="Arial"/>
              </a:rPr>
              <a:pPr marL="12700">
                <a:lnSpc>
                  <a:spcPct val="100000"/>
                </a:lnSpc>
                <a:spcBef>
                  <a:spcPts val="100"/>
                </a:spcBef>
              </a:pPr>
              <a:t>‹#›</a:t>
            </a:fld>
            <a:endParaRPr sz="800" dirty="0">
              <a:latin typeface="Arial"/>
              <a:cs typeface="Arial"/>
            </a:endParaRPr>
          </a:p>
        </p:txBody>
      </p:sp>
      <p:sp>
        <p:nvSpPr>
          <p:cNvPr id="8" name="Marcador de texto 23"/>
          <p:cNvSpPr>
            <a:spLocks noGrp="1"/>
          </p:cNvSpPr>
          <p:nvPr>
            <p:ph type="body" sz="quarter" idx="17" hasCustomPrompt="1"/>
          </p:nvPr>
        </p:nvSpPr>
        <p:spPr>
          <a:xfrm>
            <a:off x="548341" y="4060016"/>
            <a:ext cx="5381812" cy="1036917"/>
          </a:xfrm>
          <a:prstGeom prst="rect">
            <a:avLst/>
          </a:prstGeom>
        </p:spPr>
        <p:txBody>
          <a:bodyPr/>
          <a:lstStyle>
            <a:lvl1pPr>
              <a:defRPr lang="es-ES_tradnl" sz="3200" b="1" kern="1200" dirty="0" smtClean="0">
                <a:solidFill>
                  <a:schemeClr val="bg1"/>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161045931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Featured quote 04">
    <p:spTree>
      <p:nvGrpSpPr>
        <p:cNvPr id="1" name=""/>
        <p:cNvGrpSpPr/>
        <p:nvPr/>
      </p:nvGrpSpPr>
      <p:grpSpPr>
        <a:xfrm>
          <a:off x="0" y="0"/>
          <a:ext cx="0" cy="0"/>
          <a:chOff x="0" y="0"/>
          <a:chExt cx="0" cy="0"/>
        </a:xfrm>
      </p:grpSpPr>
      <p:sp>
        <p:nvSpPr>
          <p:cNvPr id="3" name="Picture Placeholder 5"/>
          <p:cNvSpPr>
            <a:spLocks noGrp="1"/>
          </p:cNvSpPr>
          <p:nvPr>
            <p:ph type="pic" sz="quarter" idx="13"/>
          </p:nvPr>
        </p:nvSpPr>
        <p:spPr>
          <a:xfrm>
            <a:off x="0" y="33424"/>
            <a:ext cx="12192000" cy="6858000"/>
          </a:xfrm>
          <a:prstGeom prst="rect">
            <a:avLst/>
          </a:prstGeom>
        </p:spPr>
        <p:txBody>
          <a:bodyPr/>
          <a:lstStyle>
            <a:lvl1pPr>
              <a:defRPr sz="1600"/>
            </a:lvl1pPr>
          </a:lstStyle>
          <a:p>
            <a:pPr marL="342900" marR="0" lvl="0" indent="-342900" algn="l" defTabSz="457200" rtl="0" eaLnBrk="1" fontAlgn="base" latinLnBrk="0" hangingPunct="1">
              <a:lnSpc>
                <a:spcPct val="100000"/>
              </a:lnSpc>
              <a:spcBef>
                <a:spcPct val="20000"/>
              </a:spcBef>
              <a:spcAft>
                <a:spcPct val="0"/>
              </a:spcAft>
              <a:buClr>
                <a:srgbClr val="D12F2C"/>
              </a:buClr>
              <a:buSzPct val="80000"/>
              <a:buFont typeface="Lucida Grande" charset="0"/>
              <a:buNone/>
              <a:tabLst/>
              <a:defRPr/>
            </a:pPr>
            <a:endParaRPr lang="en-US" dirty="0"/>
          </a:p>
        </p:txBody>
      </p:sp>
      <p:sp>
        <p:nvSpPr>
          <p:cNvPr id="10" name="Rectángulo 9"/>
          <p:cNvSpPr/>
          <p:nvPr userDrawn="1"/>
        </p:nvSpPr>
        <p:spPr>
          <a:xfrm>
            <a:off x="0" y="0"/>
            <a:ext cx="12192000" cy="6858000"/>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4" name="Conector recto 3"/>
          <p:cNvCxnSpPr/>
          <p:nvPr userDrawn="1"/>
        </p:nvCxnSpPr>
        <p:spPr>
          <a:xfrm>
            <a:off x="-424617" y="402588"/>
            <a:ext cx="921488" cy="0"/>
          </a:xfrm>
          <a:prstGeom prst="line">
            <a:avLst/>
          </a:prstGeom>
          <a:ln w="12700">
            <a:solidFill>
              <a:srgbClr val="B1AFB8"/>
            </a:solidFill>
          </a:ln>
        </p:spPr>
        <p:style>
          <a:lnRef idx="1">
            <a:schemeClr val="accent1"/>
          </a:lnRef>
          <a:fillRef idx="0">
            <a:schemeClr val="accent1"/>
          </a:fillRef>
          <a:effectRef idx="0">
            <a:schemeClr val="accent1"/>
          </a:effectRef>
          <a:fontRef idx="minor">
            <a:schemeClr val="tx1"/>
          </a:fontRef>
        </p:style>
      </p:cxnSp>
      <p:sp>
        <p:nvSpPr>
          <p:cNvPr id="5" name="Rectángulo 4"/>
          <p:cNvSpPr/>
          <p:nvPr userDrawn="1"/>
        </p:nvSpPr>
        <p:spPr>
          <a:xfrm>
            <a:off x="535269" y="271790"/>
            <a:ext cx="2512731" cy="261610"/>
          </a:xfrm>
          <a:prstGeom prst="rect">
            <a:avLst/>
          </a:prstGeom>
        </p:spPr>
        <p:txBody>
          <a:bodyPr wrap="square">
            <a:spAutoFit/>
          </a:bodyPr>
          <a:lstStyle/>
          <a:p>
            <a:r>
              <a:rPr lang="en-CA" sz="1100" b="1" dirty="0">
                <a:solidFill>
                  <a:srgbClr val="B1AFB8"/>
                </a:solidFill>
                <a:latin typeface="Franklin Gothic Book" charset="0"/>
                <a:ea typeface="Franklin Gothic Book" charset="0"/>
                <a:cs typeface="Franklin Gothic Book" charset="0"/>
              </a:rPr>
              <a:t>Name of the</a:t>
            </a:r>
            <a:r>
              <a:rPr lang="en-CA" sz="1100" b="1" baseline="0" dirty="0">
                <a:solidFill>
                  <a:srgbClr val="B1AFB8"/>
                </a:solidFill>
                <a:latin typeface="Franklin Gothic Book" charset="0"/>
                <a:ea typeface="Franklin Gothic Book" charset="0"/>
                <a:cs typeface="Franklin Gothic Book" charset="0"/>
              </a:rPr>
              <a:t> Presentation</a:t>
            </a:r>
            <a:endParaRPr lang="es-ES_tradnl" sz="1100" dirty="0"/>
          </a:p>
        </p:txBody>
      </p:sp>
      <p:sp>
        <p:nvSpPr>
          <p:cNvPr id="6" name="object 5"/>
          <p:cNvSpPr txBox="1"/>
          <p:nvPr userDrawn="1"/>
        </p:nvSpPr>
        <p:spPr>
          <a:xfrm>
            <a:off x="632494" y="6493466"/>
            <a:ext cx="722173" cy="135935"/>
          </a:xfrm>
          <a:prstGeom prst="rect">
            <a:avLst/>
          </a:prstGeom>
        </p:spPr>
        <p:txBody>
          <a:bodyPr vert="horz" wrap="square" lIns="0" tIns="12700" rIns="0" bIns="0" rtlCol="0">
            <a:spAutoFit/>
          </a:bodyPr>
          <a:lstStyle/>
          <a:p>
            <a:pPr marL="12700">
              <a:lnSpc>
                <a:spcPct val="100000"/>
              </a:lnSpc>
              <a:spcBef>
                <a:spcPts val="100"/>
              </a:spcBef>
            </a:pPr>
            <a:r>
              <a:rPr lang="es-ES" sz="800" dirty="0">
                <a:solidFill>
                  <a:srgbClr val="888888"/>
                </a:solidFill>
                <a:latin typeface="Arial"/>
                <a:cs typeface="Arial"/>
              </a:rPr>
              <a:t>Page </a:t>
            </a:r>
            <a:fld id="{B208E919-3E8E-1A48-A613-1AF55E12D81E}" type="slidenum">
              <a:rPr lang="es-ES" sz="800" smtClean="0">
                <a:solidFill>
                  <a:srgbClr val="888888"/>
                </a:solidFill>
                <a:latin typeface="Arial"/>
                <a:cs typeface="Arial"/>
              </a:rPr>
              <a:pPr marL="12700">
                <a:lnSpc>
                  <a:spcPct val="100000"/>
                </a:lnSpc>
                <a:spcBef>
                  <a:spcPts val="100"/>
                </a:spcBef>
              </a:pPr>
              <a:t>‹#›</a:t>
            </a:fld>
            <a:endParaRPr sz="800" dirty="0">
              <a:latin typeface="Arial"/>
              <a:cs typeface="Arial"/>
            </a:endParaRPr>
          </a:p>
        </p:txBody>
      </p:sp>
      <p:sp>
        <p:nvSpPr>
          <p:cNvPr id="7" name="Marcador de texto 23"/>
          <p:cNvSpPr>
            <a:spLocks noGrp="1"/>
          </p:cNvSpPr>
          <p:nvPr>
            <p:ph type="body" sz="quarter" idx="18" hasCustomPrompt="1"/>
          </p:nvPr>
        </p:nvSpPr>
        <p:spPr>
          <a:xfrm>
            <a:off x="548341" y="1062817"/>
            <a:ext cx="5381812" cy="591172"/>
          </a:xfrm>
          <a:prstGeom prst="rect">
            <a:avLst/>
          </a:prstGeom>
        </p:spPr>
        <p:txBody>
          <a:bodyPr/>
          <a:lstStyle>
            <a:lvl1pPr>
              <a:defRPr lang="es-ES_tradnl" sz="3200" b="1" kern="1200" dirty="0" smtClean="0">
                <a:solidFill>
                  <a:schemeClr val="bg1"/>
                </a:solidFill>
                <a:latin typeface="Century Gothic" charset="0"/>
                <a:ea typeface="Century Gothic" charset="0"/>
                <a:cs typeface="Century Gothic" charset="0"/>
              </a:defRPr>
            </a:lvl1pPr>
          </a:lstStyle>
          <a:p>
            <a:pPr lvl="0"/>
            <a:r>
              <a:rPr lang="es-ES_tradnl" dirty="0"/>
              <a:t>CLICK TO MODIFY THE TEXT</a:t>
            </a:r>
          </a:p>
        </p:txBody>
      </p:sp>
      <p:sp>
        <p:nvSpPr>
          <p:cNvPr id="8" name="Marcador de texto 23"/>
          <p:cNvSpPr>
            <a:spLocks noGrp="1"/>
          </p:cNvSpPr>
          <p:nvPr>
            <p:ph type="body" sz="quarter" idx="19" hasCustomPrompt="1"/>
          </p:nvPr>
        </p:nvSpPr>
        <p:spPr>
          <a:xfrm>
            <a:off x="548341" y="1976718"/>
            <a:ext cx="5381812" cy="1036917"/>
          </a:xfrm>
          <a:prstGeom prst="rect">
            <a:avLst/>
          </a:prstGeom>
        </p:spPr>
        <p:txBody>
          <a:bodyPr/>
          <a:lstStyle>
            <a:lvl1pPr>
              <a:defRPr lang="es-ES_tradnl" sz="2800" b="1" kern="1200" dirty="0" smtClean="0">
                <a:solidFill>
                  <a:srgbClr val="FF6F4C"/>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9" name="Marcador de texto 23"/>
          <p:cNvSpPr>
            <a:spLocks noGrp="1"/>
          </p:cNvSpPr>
          <p:nvPr>
            <p:ph type="body" sz="quarter" idx="20" hasCustomPrompt="1"/>
          </p:nvPr>
        </p:nvSpPr>
        <p:spPr>
          <a:xfrm>
            <a:off x="548341" y="4532655"/>
            <a:ext cx="5381812" cy="1036917"/>
          </a:xfrm>
          <a:prstGeom prst="rect">
            <a:avLst/>
          </a:prstGeom>
        </p:spPr>
        <p:txBody>
          <a:bodyPr/>
          <a:lstStyle>
            <a:lvl1pPr>
              <a:defRPr lang="es-ES_tradnl" sz="2800" b="1" kern="1200" dirty="0" smtClean="0">
                <a:solidFill>
                  <a:schemeClr val="bg1"/>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18438191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Featured quote 05">
    <p:spTree>
      <p:nvGrpSpPr>
        <p:cNvPr id="1" name=""/>
        <p:cNvGrpSpPr/>
        <p:nvPr/>
      </p:nvGrpSpPr>
      <p:grpSpPr>
        <a:xfrm>
          <a:off x="0" y="0"/>
          <a:ext cx="0" cy="0"/>
          <a:chOff x="0" y="0"/>
          <a:chExt cx="0" cy="0"/>
        </a:xfrm>
      </p:grpSpPr>
      <p:sp>
        <p:nvSpPr>
          <p:cNvPr id="3" name="Rectángulo 2"/>
          <p:cNvSpPr/>
          <p:nvPr userDrawn="1"/>
        </p:nvSpPr>
        <p:spPr>
          <a:xfrm>
            <a:off x="0" y="0"/>
            <a:ext cx="12192000" cy="6858000"/>
          </a:xfrm>
          <a:prstGeom prst="rect">
            <a:avLst/>
          </a:prstGeom>
          <a:solidFill>
            <a:srgbClr val="FF6F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6" name="Marcador de texto 23"/>
          <p:cNvSpPr>
            <a:spLocks noGrp="1"/>
          </p:cNvSpPr>
          <p:nvPr>
            <p:ph type="body" sz="quarter" idx="18" hasCustomPrompt="1"/>
          </p:nvPr>
        </p:nvSpPr>
        <p:spPr>
          <a:xfrm>
            <a:off x="548340" y="2569882"/>
            <a:ext cx="11034059" cy="1612651"/>
          </a:xfrm>
          <a:prstGeom prst="rect">
            <a:avLst/>
          </a:prstGeom>
        </p:spPr>
        <p:txBody>
          <a:bodyPr/>
          <a:lstStyle>
            <a:lvl1pPr algn="ctr">
              <a:defRPr lang="es-ES_tradnl" sz="5400" b="1" kern="1200" dirty="0" smtClean="0">
                <a:solidFill>
                  <a:schemeClr val="bg1"/>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br>
              <a:rPr lang="es-ES_tradnl" dirty="0"/>
            </a:b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21434110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Title Slide">
    <p:spTree>
      <p:nvGrpSpPr>
        <p:cNvPr id="1" name=""/>
        <p:cNvGrpSpPr/>
        <p:nvPr/>
      </p:nvGrpSpPr>
      <p:grpSpPr>
        <a:xfrm>
          <a:off x="0" y="0"/>
          <a:ext cx="0" cy="0"/>
          <a:chOff x="0" y="0"/>
          <a:chExt cx="0" cy="0"/>
        </a:xfrm>
      </p:grpSpPr>
      <p:sp>
        <p:nvSpPr>
          <p:cNvPr id="7" name="object 5"/>
          <p:cNvSpPr txBox="1"/>
          <p:nvPr userDrawn="1"/>
        </p:nvSpPr>
        <p:spPr>
          <a:xfrm>
            <a:off x="632494" y="6493466"/>
            <a:ext cx="722173" cy="135935"/>
          </a:xfrm>
          <a:prstGeom prst="rect">
            <a:avLst/>
          </a:prstGeom>
        </p:spPr>
        <p:txBody>
          <a:bodyPr vert="horz" wrap="square" lIns="0" tIns="12700" rIns="0" bIns="0" rtlCol="0">
            <a:spAutoFit/>
          </a:bodyPr>
          <a:lstStyle/>
          <a:p>
            <a:pPr marL="12700">
              <a:lnSpc>
                <a:spcPct val="100000"/>
              </a:lnSpc>
              <a:spcBef>
                <a:spcPts val="100"/>
              </a:spcBef>
            </a:pPr>
            <a:r>
              <a:rPr lang="es-ES" sz="800">
                <a:solidFill>
                  <a:srgbClr val="888888"/>
                </a:solidFill>
                <a:latin typeface="Arial"/>
                <a:cs typeface="Arial"/>
              </a:rPr>
              <a:t>Page </a:t>
            </a:r>
            <a:fld id="{B208E919-3E8E-1A48-A613-1AF55E12D81E}" type="slidenum">
              <a:rPr lang="es-ES" sz="800" smtClean="0">
                <a:solidFill>
                  <a:srgbClr val="888888"/>
                </a:solidFill>
                <a:latin typeface="Arial"/>
                <a:cs typeface="Arial"/>
              </a:rPr>
              <a:pPr marL="12700">
                <a:lnSpc>
                  <a:spcPct val="100000"/>
                </a:lnSpc>
                <a:spcBef>
                  <a:spcPts val="100"/>
                </a:spcBef>
              </a:pPr>
              <a:t>‹#›</a:t>
            </a:fld>
            <a:endParaRPr sz="800" dirty="0">
              <a:latin typeface="Arial"/>
              <a:cs typeface="Arial"/>
            </a:endParaRPr>
          </a:p>
        </p:txBody>
      </p:sp>
      <p:sp>
        <p:nvSpPr>
          <p:cNvPr id="24" name="Marcador de texto 23"/>
          <p:cNvSpPr>
            <a:spLocks noGrp="1"/>
          </p:cNvSpPr>
          <p:nvPr>
            <p:ph type="body" sz="quarter" idx="11" hasCustomPrompt="1"/>
          </p:nvPr>
        </p:nvSpPr>
        <p:spPr>
          <a:xfrm>
            <a:off x="508000" y="913109"/>
            <a:ext cx="11074400" cy="350426"/>
          </a:xfrm>
          <a:prstGeom prst="rect">
            <a:avLst/>
          </a:prstGeom>
        </p:spPr>
        <p:txBody>
          <a:bodyPr/>
          <a:lstStyle>
            <a:lvl1pPr>
              <a:defRPr lang="es-ES_tradnl" sz="24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25" name="object 2"/>
          <p:cNvSpPr/>
          <p:nvPr userDrawn="1"/>
        </p:nvSpPr>
        <p:spPr>
          <a:xfrm>
            <a:off x="604445" y="1395663"/>
            <a:ext cx="10980000" cy="128338"/>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800"/>
          </a:p>
        </p:txBody>
      </p:sp>
      <p:pic>
        <p:nvPicPr>
          <p:cNvPr id="12" name="Imagen 11"/>
          <p:cNvPicPr>
            <a:picLocks noChangeAspect="1"/>
          </p:cNvPicPr>
          <p:nvPr userDrawn="1"/>
        </p:nvPicPr>
        <p:blipFill>
          <a:blip r:embed="rId2"/>
          <a:stretch>
            <a:fillRect/>
          </a:stretch>
        </p:blipFill>
        <p:spPr>
          <a:xfrm>
            <a:off x="10700983" y="6413604"/>
            <a:ext cx="881417" cy="202413"/>
          </a:xfrm>
          <a:prstGeom prst="rect">
            <a:avLst/>
          </a:prstGeom>
        </p:spPr>
      </p:pic>
      <p:sp>
        <p:nvSpPr>
          <p:cNvPr id="13" name="Marcador de texto 23"/>
          <p:cNvSpPr>
            <a:spLocks noGrp="1"/>
          </p:cNvSpPr>
          <p:nvPr>
            <p:ph type="body" sz="quarter" idx="14" hasCustomPrompt="1"/>
          </p:nvPr>
        </p:nvSpPr>
        <p:spPr>
          <a:xfrm>
            <a:off x="510491" y="1909482"/>
            <a:ext cx="5592598" cy="302090"/>
          </a:xfrm>
          <a:prstGeom prst="rect">
            <a:avLst/>
          </a:prstGeom>
        </p:spPr>
        <p:txBody>
          <a:bodyPr/>
          <a:lstStyle>
            <a:lvl1pPr>
              <a:defRPr lang="es-ES_tradnl" sz="1600" b="1" kern="1200" dirty="0" err="1" smtClean="0">
                <a:solidFill>
                  <a:srgbClr val="382F2D"/>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4" name="Marcador de texto 23"/>
          <p:cNvSpPr>
            <a:spLocks noGrp="1"/>
          </p:cNvSpPr>
          <p:nvPr>
            <p:ph type="body" sz="quarter" idx="15" hasCustomPrompt="1"/>
          </p:nvPr>
        </p:nvSpPr>
        <p:spPr>
          <a:xfrm>
            <a:off x="510490" y="2272552"/>
            <a:ext cx="5592598" cy="343057"/>
          </a:xfrm>
          <a:prstGeom prst="rect">
            <a:avLst/>
          </a:prstGeom>
        </p:spPr>
        <p:txBody>
          <a:bodyPr/>
          <a:lstStyle>
            <a:lvl1pPr>
              <a:lnSpc>
                <a:spcPts val="2200"/>
              </a:lnSpc>
              <a:defRPr lang="es-ES_tradnl" sz="16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1.Title and Subtitle Slide">
    <p:spTree>
      <p:nvGrpSpPr>
        <p:cNvPr id="1" name=""/>
        <p:cNvGrpSpPr/>
        <p:nvPr/>
      </p:nvGrpSpPr>
      <p:grpSpPr>
        <a:xfrm>
          <a:off x="0" y="0"/>
          <a:ext cx="0" cy="0"/>
          <a:chOff x="0" y="0"/>
          <a:chExt cx="0" cy="0"/>
        </a:xfrm>
      </p:grpSpPr>
      <p:sp>
        <p:nvSpPr>
          <p:cNvPr id="8" name="object 2"/>
          <p:cNvSpPr/>
          <p:nvPr userDrawn="1"/>
        </p:nvSpPr>
        <p:spPr>
          <a:xfrm>
            <a:off x="613251" y="1655065"/>
            <a:ext cx="10980000" cy="45719"/>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800"/>
          </a:p>
        </p:txBody>
      </p:sp>
      <p:cxnSp>
        <p:nvCxnSpPr>
          <p:cNvPr id="11" name="Conector recto 10"/>
          <p:cNvCxnSpPr/>
          <p:nvPr userDrawn="1"/>
        </p:nvCxnSpPr>
        <p:spPr>
          <a:xfrm>
            <a:off x="-424617" y="402588"/>
            <a:ext cx="921488" cy="0"/>
          </a:xfrm>
          <a:prstGeom prst="line">
            <a:avLst/>
          </a:prstGeom>
          <a:ln w="12700">
            <a:solidFill>
              <a:srgbClr val="B1AFB8"/>
            </a:solidFill>
          </a:ln>
        </p:spPr>
        <p:style>
          <a:lnRef idx="1">
            <a:schemeClr val="accent1"/>
          </a:lnRef>
          <a:fillRef idx="0">
            <a:schemeClr val="accent1"/>
          </a:fillRef>
          <a:effectRef idx="0">
            <a:schemeClr val="accent1"/>
          </a:effectRef>
          <a:fontRef idx="minor">
            <a:schemeClr val="tx1"/>
          </a:fontRef>
        </p:style>
      </p:cxnSp>
      <p:sp>
        <p:nvSpPr>
          <p:cNvPr id="12" name="Rectángulo 11"/>
          <p:cNvSpPr/>
          <p:nvPr userDrawn="1"/>
        </p:nvSpPr>
        <p:spPr>
          <a:xfrm>
            <a:off x="535269" y="271790"/>
            <a:ext cx="2512731" cy="261610"/>
          </a:xfrm>
          <a:prstGeom prst="rect">
            <a:avLst/>
          </a:prstGeom>
        </p:spPr>
        <p:txBody>
          <a:bodyPr wrap="square">
            <a:spAutoFit/>
          </a:bodyPr>
          <a:lstStyle/>
          <a:p>
            <a:r>
              <a:rPr lang="en-CA" sz="1100" b="1" dirty="0">
                <a:solidFill>
                  <a:srgbClr val="B1AFB8"/>
                </a:solidFill>
                <a:latin typeface="Franklin Gothic Book" charset="0"/>
                <a:ea typeface="Franklin Gothic Book" charset="0"/>
                <a:cs typeface="Franklin Gothic Book" charset="0"/>
              </a:rPr>
              <a:t>Name of the </a:t>
            </a:r>
            <a:r>
              <a:rPr lang="en-CA" sz="1100" b="1" baseline="0" dirty="0">
                <a:solidFill>
                  <a:srgbClr val="B1AFB8"/>
                </a:solidFill>
                <a:latin typeface="Franklin Gothic Book" charset="0"/>
                <a:ea typeface="Franklin Gothic Book" charset="0"/>
                <a:cs typeface="Franklin Gothic Book" charset="0"/>
              </a:rPr>
              <a:t>Presentation</a:t>
            </a:r>
            <a:endParaRPr lang="es-ES_tradnl" sz="1100" dirty="0"/>
          </a:p>
        </p:txBody>
      </p:sp>
      <p:sp>
        <p:nvSpPr>
          <p:cNvPr id="13" name="Marcador de texto 23"/>
          <p:cNvSpPr>
            <a:spLocks noGrp="1"/>
          </p:cNvSpPr>
          <p:nvPr>
            <p:ph type="body" sz="quarter" idx="11" hasCustomPrompt="1"/>
          </p:nvPr>
        </p:nvSpPr>
        <p:spPr>
          <a:xfrm>
            <a:off x="508000" y="917447"/>
            <a:ext cx="11074400" cy="346087"/>
          </a:xfrm>
          <a:prstGeom prst="rect">
            <a:avLst/>
          </a:prstGeom>
        </p:spPr>
        <p:txBody>
          <a:bodyPr/>
          <a:lstStyle>
            <a:lvl1pPr>
              <a:defRPr lang="es-ES_tradnl" sz="24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4" name="Marcador de texto 23"/>
          <p:cNvSpPr>
            <a:spLocks noGrp="1"/>
          </p:cNvSpPr>
          <p:nvPr>
            <p:ph type="body" sz="quarter" idx="12" hasCustomPrompt="1"/>
          </p:nvPr>
        </p:nvSpPr>
        <p:spPr>
          <a:xfrm>
            <a:off x="508000" y="1268344"/>
            <a:ext cx="11074400" cy="286136"/>
          </a:xfrm>
          <a:prstGeom prst="rect">
            <a:avLst/>
          </a:prstGeom>
        </p:spPr>
        <p:txBody>
          <a:bodyPr/>
          <a:lstStyle>
            <a:lvl1pPr>
              <a:defRPr lang="es-ES_tradnl" sz="2000" b="1" dirty="0" smtClean="0">
                <a:solidFill>
                  <a:srgbClr val="FF6F4A"/>
                </a:solidFill>
                <a:latin typeface="Century Gothic" charset="0"/>
                <a:ea typeface="Century Gothic" charset="0"/>
                <a:cs typeface="Century Gothic" charset="0"/>
              </a:defRPr>
            </a:lvl1pPr>
          </a:lstStyle>
          <a:p>
            <a:pPr lvl="0"/>
            <a:r>
              <a:rPr lang="es-ES_tradnl" dirty="0"/>
              <a:t>- </a:t>
            </a:r>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5" name="object 5"/>
          <p:cNvSpPr txBox="1"/>
          <p:nvPr userDrawn="1"/>
        </p:nvSpPr>
        <p:spPr>
          <a:xfrm>
            <a:off x="632494" y="6493466"/>
            <a:ext cx="722173" cy="135935"/>
          </a:xfrm>
          <a:prstGeom prst="rect">
            <a:avLst/>
          </a:prstGeom>
        </p:spPr>
        <p:txBody>
          <a:bodyPr vert="horz" wrap="square" lIns="0" tIns="12700" rIns="0" bIns="0" rtlCol="0">
            <a:spAutoFit/>
          </a:bodyPr>
          <a:lstStyle/>
          <a:p>
            <a:pPr marL="12700">
              <a:lnSpc>
                <a:spcPct val="100000"/>
              </a:lnSpc>
              <a:spcBef>
                <a:spcPts val="100"/>
              </a:spcBef>
            </a:pPr>
            <a:r>
              <a:rPr lang="es-ES" sz="800" dirty="0">
                <a:solidFill>
                  <a:srgbClr val="888888"/>
                </a:solidFill>
                <a:latin typeface="Arial"/>
                <a:cs typeface="Arial"/>
              </a:rPr>
              <a:t>Page </a:t>
            </a:r>
            <a:fld id="{B208E919-3E8E-1A48-A613-1AF55E12D81E}" type="slidenum">
              <a:rPr lang="es-ES" sz="800" smtClean="0">
                <a:solidFill>
                  <a:srgbClr val="888888"/>
                </a:solidFill>
                <a:latin typeface="Arial"/>
                <a:cs typeface="Arial"/>
              </a:rPr>
              <a:pPr marL="12700">
                <a:lnSpc>
                  <a:spcPct val="100000"/>
                </a:lnSpc>
                <a:spcBef>
                  <a:spcPts val="100"/>
                </a:spcBef>
              </a:pPr>
              <a:t>‹#›</a:t>
            </a:fld>
            <a:endParaRPr sz="800" dirty="0">
              <a:latin typeface="Arial"/>
              <a:cs typeface="Arial"/>
            </a:endParaRPr>
          </a:p>
        </p:txBody>
      </p:sp>
      <p:pic>
        <p:nvPicPr>
          <p:cNvPr id="9" name="Imagen 8"/>
          <p:cNvPicPr>
            <a:picLocks noChangeAspect="1"/>
          </p:cNvPicPr>
          <p:nvPr userDrawn="1"/>
        </p:nvPicPr>
        <p:blipFill>
          <a:blip r:embed="rId2"/>
          <a:stretch>
            <a:fillRect/>
          </a:stretch>
        </p:blipFill>
        <p:spPr>
          <a:xfrm>
            <a:off x="10700983" y="6413604"/>
            <a:ext cx="881417" cy="202413"/>
          </a:xfrm>
          <a:prstGeom prst="rect">
            <a:avLst/>
          </a:prstGeom>
        </p:spPr>
      </p:pic>
      <p:sp>
        <p:nvSpPr>
          <p:cNvPr id="10" name="Marcador de texto 23"/>
          <p:cNvSpPr>
            <a:spLocks noGrp="1"/>
          </p:cNvSpPr>
          <p:nvPr>
            <p:ph type="body" sz="quarter" idx="14" hasCustomPrompt="1"/>
          </p:nvPr>
        </p:nvSpPr>
        <p:spPr>
          <a:xfrm>
            <a:off x="510491" y="1909482"/>
            <a:ext cx="5592598" cy="302090"/>
          </a:xfrm>
          <a:prstGeom prst="rect">
            <a:avLst/>
          </a:prstGeom>
        </p:spPr>
        <p:txBody>
          <a:bodyPr/>
          <a:lstStyle>
            <a:lvl1pPr>
              <a:defRPr lang="es-ES_tradnl" sz="1600" b="1" kern="1200" dirty="0" err="1" smtClean="0">
                <a:solidFill>
                  <a:srgbClr val="382F2D"/>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6" name="Marcador de texto 23"/>
          <p:cNvSpPr>
            <a:spLocks noGrp="1"/>
          </p:cNvSpPr>
          <p:nvPr>
            <p:ph type="body" sz="quarter" idx="15" hasCustomPrompt="1"/>
          </p:nvPr>
        </p:nvSpPr>
        <p:spPr>
          <a:xfrm>
            <a:off x="510490" y="2272552"/>
            <a:ext cx="5592598" cy="343057"/>
          </a:xfrm>
          <a:prstGeom prst="rect">
            <a:avLst/>
          </a:prstGeom>
        </p:spPr>
        <p:txBody>
          <a:bodyPr/>
          <a:lstStyle>
            <a:lvl1pPr>
              <a:lnSpc>
                <a:spcPts val="2200"/>
              </a:lnSpc>
              <a:defRPr lang="es-ES_tradnl" sz="16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Title Slide + photo">
    <p:spTree>
      <p:nvGrpSpPr>
        <p:cNvPr id="1" name=""/>
        <p:cNvGrpSpPr/>
        <p:nvPr/>
      </p:nvGrpSpPr>
      <p:grpSpPr>
        <a:xfrm>
          <a:off x="0" y="0"/>
          <a:ext cx="0" cy="0"/>
          <a:chOff x="0" y="0"/>
          <a:chExt cx="0" cy="0"/>
        </a:xfrm>
      </p:grpSpPr>
      <p:sp>
        <p:nvSpPr>
          <p:cNvPr id="10" name="Picture Placeholder 5"/>
          <p:cNvSpPr>
            <a:spLocks noGrp="1"/>
          </p:cNvSpPr>
          <p:nvPr>
            <p:ph type="pic" sz="quarter" idx="13"/>
          </p:nvPr>
        </p:nvSpPr>
        <p:spPr>
          <a:xfrm>
            <a:off x="8146472" y="1995054"/>
            <a:ext cx="3435927" cy="4253345"/>
          </a:xfrm>
          <a:prstGeom prst="rect">
            <a:avLst/>
          </a:prstGeom>
        </p:spPr>
        <p:txBody>
          <a:bodyPr/>
          <a:lstStyle>
            <a:lvl1pPr>
              <a:defRPr sz="1600"/>
            </a:lvl1pPr>
          </a:lstStyle>
          <a:p>
            <a:pPr marL="342900" marR="0" lvl="0" indent="-342900" algn="l" defTabSz="457200" rtl="0" eaLnBrk="1" fontAlgn="base" latinLnBrk="0" hangingPunct="1">
              <a:lnSpc>
                <a:spcPct val="100000"/>
              </a:lnSpc>
              <a:spcBef>
                <a:spcPct val="20000"/>
              </a:spcBef>
              <a:spcAft>
                <a:spcPct val="0"/>
              </a:spcAft>
              <a:buClr>
                <a:srgbClr val="D12F2C"/>
              </a:buClr>
              <a:buSzPct val="80000"/>
              <a:buFont typeface="Lucida Grande" charset="0"/>
              <a:buNone/>
              <a:tabLst/>
              <a:defRPr/>
            </a:pPr>
            <a:endParaRPr lang="en-US" dirty="0"/>
          </a:p>
        </p:txBody>
      </p:sp>
      <p:cxnSp>
        <p:nvCxnSpPr>
          <p:cNvPr id="15" name="Conector recto 14"/>
          <p:cNvCxnSpPr/>
          <p:nvPr userDrawn="1"/>
        </p:nvCxnSpPr>
        <p:spPr>
          <a:xfrm>
            <a:off x="-424617" y="402588"/>
            <a:ext cx="921488" cy="0"/>
          </a:xfrm>
          <a:prstGeom prst="line">
            <a:avLst/>
          </a:prstGeom>
          <a:ln w="12700">
            <a:solidFill>
              <a:srgbClr val="B1AFB8"/>
            </a:solidFill>
          </a:ln>
        </p:spPr>
        <p:style>
          <a:lnRef idx="1">
            <a:schemeClr val="accent1"/>
          </a:lnRef>
          <a:fillRef idx="0">
            <a:schemeClr val="accent1"/>
          </a:fillRef>
          <a:effectRef idx="0">
            <a:schemeClr val="accent1"/>
          </a:effectRef>
          <a:fontRef idx="minor">
            <a:schemeClr val="tx1"/>
          </a:fontRef>
        </p:style>
      </p:cxnSp>
      <p:sp>
        <p:nvSpPr>
          <p:cNvPr id="16" name="Rectángulo 15"/>
          <p:cNvSpPr/>
          <p:nvPr userDrawn="1"/>
        </p:nvSpPr>
        <p:spPr>
          <a:xfrm>
            <a:off x="535269" y="271790"/>
            <a:ext cx="2512731" cy="261610"/>
          </a:xfrm>
          <a:prstGeom prst="rect">
            <a:avLst/>
          </a:prstGeom>
        </p:spPr>
        <p:txBody>
          <a:bodyPr wrap="square">
            <a:spAutoFit/>
          </a:bodyPr>
          <a:lstStyle/>
          <a:p>
            <a:r>
              <a:rPr lang="en-CA" sz="1100" b="1" dirty="0">
                <a:solidFill>
                  <a:srgbClr val="B1AFB8"/>
                </a:solidFill>
                <a:latin typeface="Franklin Gothic Book" charset="0"/>
                <a:ea typeface="Franklin Gothic Book" charset="0"/>
                <a:cs typeface="Franklin Gothic Book" charset="0"/>
              </a:rPr>
              <a:t>Name of the</a:t>
            </a:r>
            <a:r>
              <a:rPr lang="en-CA" sz="1100" b="1" baseline="0" dirty="0">
                <a:solidFill>
                  <a:srgbClr val="B1AFB8"/>
                </a:solidFill>
                <a:latin typeface="Franklin Gothic Book" charset="0"/>
                <a:ea typeface="Franklin Gothic Book" charset="0"/>
                <a:cs typeface="Franklin Gothic Book" charset="0"/>
              </a:rPr>
              <a:t> Presentation</a:t>
            </a:r>
            <a:endParaRPr lang="es-ES_tradnl" sz="1100" dirty="0"/>
          </a:p>
        </p:txBody>
      </p:sp>
      <p:sp>
        <p:nvSpPr>
          <p:cNvPr id="17" name="object 5"/>
          <p:cNvSpPr txBox="1"/>
          <p:nvPr userDrawn="1"/>
        </p:nvSpPr>
        <p:spPr>
          <a:xfrm>
            <a:off x="632494" y="6493466"/>
            <a:ext cx="722173" cy="135935"/>
          </a:xfrm>
          <a:prstGeom prst="rect">
            <a:avLst/>
          </a:prstGeom>
        </p:spPr>
        <p:txBody>
          <a:bodyPr vert="horz" wrap="square" lIns="0" tIns="12700" rIns="0" bIns="0" rtlCol="0">
            <a:spAutoFit/>
          </a:bodyPr>
          <a:lstStyle/>
          <a:p>
            <a:pPr marL="12700">
              <a:lnSpc>
                <a:spcPct val="100000"/>
              </a:lnSpc>
              <a:spcBef>
                <a:spcPts val="100"/>
              </a:spcBef>
            </a:pPr>
            <a:r>
              <a:rPr lang="es-ES" sz="800" dirty="0">
                <a:solidFill>
                  <a:srgbClr val="888888"/>
                </a:solidFill>
                <a:latin typeface="Arial"/>
                <a:cs typeface="Arial"/>
              </a:rPr>
              <a:t>Page </a:t>
            </a:r>
            <a:fld id="{B208E919-3E8E-1A48-A613-1AF55E12D81E}" type="slidenum">
              <a:rPr lang="es-ES" sz="800" smtClean="0">
                <a:solidFill>
                  <a:srgbClr val="888888"/>
                </a:solidFill>
                <a:latin typeface="Arial"/>
                <a:cs typeface="Arial"/>
              </a:rPr>
              <a:pPr marL="12700">
                <a:lnSpc>
                  <a:spcPct val="100000"/>
                </a:lnSpc>
                <a:spcBef>
                  <a:spcPts val="100"/>
                </a:spcBef>
              </a:pPr>
              <a:t>‹#›</a:t>
            </a:fld>
            <a:endParaRPr sz="800" dirty="0">
              <a:latin typeface="Arial"/>
              <a:cs typeface="Arial"/>
            </a:endParaRPr>
          </a:p>
        </p:txBody>
      </p:sp>
      <p:pic>
        <p:nvPicPr>
          <p:cNvPr id="18" name="Imagen 17"/>
          <p:cNvPicPr>
            <a:picLocks noChangeAspect="1"/>
          </p:cNvPicPr>
          <p:nvPr userDrawn="1"/>
        </p:nvPicPr>
        <p:blipFill>
          <a:blip r:embed="rId2"/>
          <a:stretch>
            <a:fillRect/>
          </a:stretch>
        </p:blipFill>
        <p:spPr>
          <a:xfrm>
            <a:off x="10700983" y="6413604"/>
            <a:ext cx="881417" cy="202413"/>
          </a:xfrm>
          <a:prstGeom prst="rect">
            <a:avLst/>
          </a:prstGeom>
        </p:spPr>
      </p:pic>
      <p:sp>
        <p:nvSpPr>
          <p:cNvPr id="20" name="Marcador de texto 23"/>
          <p:cNvSpPr>
            <a:spLocks noGrp="1"/>
          </p:cNvSpPr>
          <p:nvPr>
            <p:ph type="body" sz="quarter" idx="11" hasCustomPrompt="1"/>
          </p:nvPr>
        </p:nvSpPr>
        <p:spPr>
          <a:xfrm>
            <a:off x="508000" y="913109"/>
            <a:ext cx="11074400" cy="333800"/>
          </a:xfrm>
          <a:prstGeom prst="rect">
            <a:avLst/>
          </a:prstGeom>
        </p:spPr>
        <p:txBody>
          <a:bodyPr/>
          <a:lstStyle>
            <a:lvl1pPr>
              <a:defRPr lang="es-ES_tradnl" sz="24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22" name="Marcador de texto 23"/>
          <p:cNvSpPr>
            <a:spLocks noGrp="1"/>
          </p:cNvSpPr>
          <p:nvPr>
            <p:ph type="body" sz="quarter" idx="14" hasCustomPrompt="1"/>
          </p:nvPr>
        </p:nvSpPr>
        <p:spPr>
          <a:xfrm>
            <a:off x="510491" y="1909482"/>
            <a:ext cx="5592598" cy="302090"/>
          </a:xfrm>
          <a:prstGeom prst="rect">
            <a:avLst/>
          </a:prstGeom>
        </p:spPr>
        <p:txBody>
          <a:bodyPr/>
          <a:lstStyle>
            <a:lvl1pPr>
              <a:defRPr lang="es-ES_tradnl" sz="1600" b="1" kern="1200" dirty="0" err="1" smtClean="0">
                <a:solidFill>
                  <a:srgbClr val="382F2D"/>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23" name="Marcador de texto 23"/>
          <p:cNvSpPr>
            <a:spLocks noGrp="1"/>
          </p:cNvSpPr>
          <p:nvPr>
            <p:ph type="body" sz="quarter" idx="15" hasCustomPrompt="1"/>
          </p:nvPr>
        </p:nvSpPr>
        <p:spPr>
          <a:xfrm>
            <a:off x="510490" y="2272552"/>
            <a:ext cx="5592598" cy="343057"/>
          </a:xfrm>
          <a:prstGeom prst="rect">
            <a:avLst/>
          </a:prstGeom>
        </p:spPr>
        <p:txBody>
          <a:bodyPr/>
          <a:lstStyle>
            <a:lvl1pPr>
              <a:lnSpc>
                <a:spcPts val="2200"/>
              </a:lnSpc>
              <a:defRPr lang="es-ES_tradnl" sz="16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2" name="object 2"/>
          <p:cNvSpPr/>
          <p:nvPr userDrawn="1"/>
        </p:nvSpPr>
        <p:spPr>
          <a:xfrm>
            <a:off x="604445" y="1395663"/>
            <a:ext cx="10980000" cy="128338"/>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800"/>
          </a:p>
        </p:txBody>
      </p:sp>
    </p:spTree>
    <p:extLst>
      <p:ext uri="{BB962C8B-B14F-4D97-AF65-F5344CB8AC3E}">
        <p14:creationId xmlns:p14="http://schemas.microsoft.com/office/powerpoint/2010/main" val="92810220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Title and Subtitle Slide + photo">
    <p:spTree>
      <p:nvGrpSpPr>
        <p:cNvPr id="1" name=""/>
        <p:cNvGrpSpPr/>
        <p:nvPr/>
      </p:nvGrpSpPr>
      <p:grpSpPr>
        <a:xfrm>
          <a:off x="0" y="0"/>
          <a:ext cx="0" cy="0"/>
          <a:chOff x="0" y="0"/>
          <a:chExt cx="0" cy="0"/>
        </a:xfrm>
      </p:grpSpPr>
      <p:cxnSp>
        <p:nvCxnSpPr>
          <p:cNvPr id="7" name="Conector recto 6"/>
          <p:cNvCxnSpPr/>
          <p:nvPr userDrawn="1"/>
        </p:nvCxnSpPr>
        <p:spPr>
          <a:xfrm>
            <a:off x="-424617" y="402588"/>
            <a:ext cx="921488" cy="0"/>
          </a:xfrm>
          <a:prstGeom prst="line">
            <a:avLst/>
          </a:prstGeom>
          <a:ln w="12700">
            <a:solidFill>
              <a:srgbClr val="B1AFB8"/>
            </a:solidFill>
          </a:ln>
        </p:spPr>
        <p:style>
          <a:lnRef idx="1">
            <a:schemeClr val="accent1"/>
          </a:lnRef>
          <a:fillRef idx="0">
            <a:schemeClr val="accent1"/>
          </a:fillRef>
          <a:effectRef idx="0">
            <a:schemeClr val="accent1"/>
          </a:effectRef>
          <a:fontRef idx="minor">
            <a:schemeClr val="tx1"/>
          </a:fontRef>
        </p:style>
      </p:cxnSp>
      <p:sp>
        <p:nvSpPr>
          <p:cNvPr id="8" name="Rectángulo 7"/>
          <p:cNvSpPr/>
          <p:nvPr userDrawn="1"/>
        </p:nvSpPr>
        <p:spPr>
          <a:xfrm>
            <a:off x="535269" y="271790"/>
            <a:ext cx="2512731" cy="261610"/>
          </a:xfrm>
          <a:prstGeom prst="rect">
            <a:avLst/>
          </a:prstGeom>
        </p:spPr>
        <p:txBody>
          <a:bodyPr wrap="square">
            <a:spAutoFit/>
          </a:bodyPr>
          <a:lstStyle/>
          <a:p>
            <a:r>
              <a:rPr lang="en-CA" sz="1100" b="1" dirty="0">
                <a:solidFill>
                  <a:srgbClr val="B1AFB8"/>
                </a:solidFill>
                <a:latin typeface="Franklin Gothic Book" charset="0"/>
                <a:ea typeface="Franklin Gothic Book" charset="0"/>
                <a:cs typeface="Franklin Gothic Book" charset="0"/>
              </a:rPr>
              <a:t>Name of the </a:t>
            </a:r>
            <a:r>
              <a:rPr lang="en-CA" sz="1100" b="1" baseline="0" dirty="0">
                <a:solidFill>
                  <a:srgbClr val="B1AFB8"/>
                </a:solidFill>
                <a:latin typeface="Franklin Gothic Book" charset="0"/>
                <a:ea typeface="Franklin Gothic Book" charset="0"/>
                <a:cs typeface="Franklin Gothic Book" charset="0"/>
              </a:rPr>
              <a:t>Presentation</a:t>
            </a:r>
            <a:endParaRPr lang="es-ES_tradnl" sz="1100" dirty="0"/>
          </a:p>
        </p:txBody>
      </p:sp>
      <p:sp>
        <p:nvSpPr>
          <p:cNvPr id="9" name="object 5"/>
          <p:cNvSpPr txBox="1"/>
          <p:nvPr userDrawn="1"/>
        </p:nvSpPr>
        <p:spPr>
          <a:xfrm>
            <a:off x="632494" y="6493466"/>
            <a:ext cx="722173" cy="135935"/>
          </a:xfrm>
          <a:prstGeom prst="rect">
            <a:avLst/>
          </a:prstGeom>
        </p:spPr>
        <p:txBody>
          <a:bodyPr vert="horz" wrap="square" lIns="0" tIns="12700" rIns="0" bIns="0" rtlCol="0">
            <a:spAutoFit/>
          </a:bodyPr>
          <a:lstStyle/>
          <a:p>
            <a:pPr marL="12700">
              <a:lnSpc>
                <a:spcPct val="100000"/>
              </a:lnSpc>
              <a:spcBef>
                <a:spcPts val="100"/>
              </a:spcBef>
            </a:pPr>
            <a:r>
              <a:rPr lang="es-ES" sz="800" dirty="0">
                <a:solidFill>
                  <a:srgbClr val="888888"/>
                </a:solidFill>
                <a:latin typeface="Arial"/>
                <a:cs typeface="Arial"/>
              </a:rPr>
              <a:t>Page </a:t>
            </a:r>
            <a:fld id="{B208E919-3E8E-1A48-A613-1AF55E12D81E}" type="slidenum">
              <a:rPr lang="es-ES" sz="800" smtClean="0">
                <a:solidFill>
                  <a:srgbClr val="888888"/>
                </a:solidFill>
                <a:latin typeface="Arial"/>
                <a:cs typeface="Arial"/>
              </a:rPr>
              <a:pPr marL="12700">
                <a:lnSpc>
                  <a:spcPct val="100000"/>
                </a:lnSpc>
                <a:spcBef>
                  <a:spcPts val="100"/>
                </a:spcBef>
              </a:pPr>
              <a:t>‹#›</a:t>
            </a:fld>
            <a:endParaRPr sz="800" dirty="0">
              <a:latin typeface="Arial"/>
              <a:cs typeface="Arial"/>
            </a:endParaRPr>
          </a:p>
        </p:txBody>
      </p:sp>
      <p:pic>
        <p:nvPicPr>
          <p:cNvPr id="10" name="Imagen 9"/>
          <p:cNvPicPr>
            <a:picLocks noChangeAspect="1"/>
          </p:cNvPicPr>
          <p:nvPr userDrawn="1"/>
        </p:nvPicPr>
        <p:blipFill>
          <a:blip r:embed="rId2"/>
          <a:stretch>
            <a:fillRect/>
          </a:stretch>
        </p:blipFill>
        <p:spPr>
          <a:xfrm>
            <a:off x="10700983" y="6413604"/>
            <a:ext cx="881417" cy="202413"/>
          </a:xfrm>
          <a:prstGeom prst="rect">
            <a:avLst/>
          </a:prstGeom>
        </p:spPr>
      </p:pic>
      <p:sp>
        <p:nvSpPr>
          <p:cNvPr id="13" name="object 2"/>
          <p:cNvSpPr/>
          <p:nvPr userDrawn="1"/>
        </p:nvSpPr>
        <p:spPr>
          <a:xfrm>
            <a:off x="613251" y="1655065"/>
            <a:ext cx="10980000" cy="45719"/>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800"/>
          </a:p>
        </p:txBody>
      </p:sp>
      <p:sp>
        <p:nvSpPr>
          <p:cNvPr id="14" name="Marcador de texto 23"/>
          <p:cNvSpPr>
            <a:spLocks noGrp="1"/>
          </p:cNvSpPr>
          <p:nvPr>
            <p:ph type="body" sz="quarter" idx="11" hasCustomPrompt="1"/>
          </p:nvPr>
        </p:nvSpPr>
        <p:spPr>
          <a:xfrm>
            <a:off x="508000" y="917447"/>
            <a:ext cx="11074400" cy="346087"/>
          </a:xfrm>
          <a:prstGeom prst="rect">
            <a:avLst/>
          </a:prstGeom>
        </p:spPr>
        <p:txBody>
          <a:bodyPr/>
          <a:lstStyle>
            <a:lvl1pPr>
              <a:defRPr lang="es-ES_tradnl" sz="24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5" name="Marcador de texto 23"/>
          <p:cNvSpPr>
            <a:spLocks noGrp="1"/>
          </p:cNvSpPr>
          <p:nvPr>
            <p:ph type="body" sz="quarter" idx="12" hasCustomPrompt="1"/>
          </p:nvPr>
        </p:nvSpPr>
        <p:spPr>
          <a:xfrm>
            <a:off x="508000" y="1268344"/>
            <a:ext cx="11074400" cy="286136"/>
          </a:xfrm>
          <a:prstGeom prst="rect">
            <a:avLst/>
          </a:prstGeom>
        </p:spPr>
        <p:txBody>
          <a:bodyPr/>
          <a:lstStyle>
            <a:lvl1pPr>
              <a:defRPr lang="es-ES_tradnl" sz="2000" b="1" dirty="0" smtClean="0">
                <a:solidFill>
                  <a:srgbClr val="FF6F4A"/>
                </a:solidFill>
                <a:latin typeface="Century Gothic" charset="0"/>
                <a:ea typeface="Century Gothic" charset="0"/>
                <a:cs typeface="Century Gothic" charset="0"/>
              </a:defRPr>
            </a:lvl1pPr>
          </a:lstStyle>
          <a:p>
            <a:pPr lvl="0"/>
            <a:r>
              <a:rPr lang="es-ES_tradnl" dirty="0"/>
              <a:t>- </a:t>
            </a:r>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6" name="Marcador de texto 23"/>
          <p:cNvSpPr>
            <a:spLocks noGrp="1"/>
          </p:cNvSpPr>
          <p:nvPr>
            <p:ph type="body" sz="quarter" idx="14" hasCustomPrompt="1"/>
          </p:nvPr>
        </p:nvSpPr>
        <p:spPr>
          <a:xfrm>
            <a:off x="510490" y="1909482"/>
            <a:ext cx="7220345" cy="285078"/>
          </a:xfrm>
          <a:prstGeom prst="rect">
            <a:avLst/>
          </a:prstGeom>
        </p:spPr>
        <p:txBody>
          <a:bodyPr/>
          <a:lstStyle>
            <a:lvl1pPr>
              <a:defRPr lang="es-ES_tradnl" sz="1600" b="1" kern="1200" dirty="0" err="1" smtClean="0">
                <a:solidFill>
                  <a:srgbClr val="382F2D"/>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7" name="Marcador de texto 23"/>
          <p:cNvSpPr>
            <a:spLocks noGrp="1"/>
          </p:cNvSpPr>
          <p:nvPr>
            <p:ph type="body" sz="quarter" idx="16" hasCustomPrompt="1"/>
          </p:nvPr>
        </p:nvSpPr>
        <p:spPr>
          <a:xfrm>
            <a:off x="510490" y="2272553"/>
            <a:ext cx="7220346" cy="287768"/>
          </a:xfrm>
          <a:prstGeom prst="rect">
            <a:avLst/>
          </a:prstGeom>
        </p:spPr>
        <p:txBody>
          <a:bodyPr/>
          <a:lstStyle>
            <a:lvl1pPr>
              <a:lnSpc>
                <a:spcPts val="2200"/>
              </a:lnSpc>
              <a:defRPr lang="es-ES_tradnl" sz="16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2" name="Picture Placeholder 5"/>
          <p:cNvSpPr>
            <a:spLocks noGrp="1"/>
          </p:cNvSpPr>
          <p:nvPr>
            <p:ph type="pic" sz="quarter" idx="13"/>
          </p:nvPr>
        </p:nvSpPr>
        <p:spPr>
          <a:xfrm>
            <a:off x="8146472" y="1995054"/>
            <a:ext cx="3435927" cy="4253345"/>
          </a:xfrm>
          <a:prstGeom prst="rect">
            <a:avLst/>
          </a:prstGeom>
        </p:spPr>
        <p:txBody>
          <a:bodyPr/>
          <a:lstStyle>
            <a:lvl1pPr>
              <a:defRPr sz="1600"/>
            </a:lvl1pPr>
          </a:lstStyle>
          <a:p>
            <a:pPr marL="342900" marR="0" lvl="0" indent="-342900" algn="l" defTabSz="457200" rtl="0" eaLnBrk="1" fontAlgn="base" latinLnBrk="0" hangingPunct="1">
              <a:lnSpc>
                <a:spcPct val="100000"/>
              </a:lnSpc>
              <a:spcBef>
                <a:spcPct val="20000"/>
              </a:spcBef>
              <a:spcAft>
                <a:spcPct val="0"/>
              </a:spcAft>
              <a:buClr>
                <a:srgbClr val="D12F2C"/>
              </a:buClr>
              <a:buSzPct val="80000"/>
              <a:buFont typeface="Lucida Grande" charset="0"/>
              <a:buNone/>
              <a:tabLst/>
              <a:defRPr/>
            </a:pPr>
            <a:endParaRPr lang="en-US" dirty="0"/>
          </a:p>
        </p:txBody>
      </p:sp>
    </p:spTree>
    <p:extLst>
      <p:ext uri="{BB962C8B-B14F-4D97-AF65-F5344CB8AC3E}">
        <p14:creationId xmlns:p14="http://schemas.microsoft.com/office/powerpoint/2010/main" val="51712294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Title Slide + photo">
    <p:spTree>
      <p:nvGrpSpPr>
        <p:cNvPr id="1" name=""/>
        <p:cNvGrpSpPr/>
        <p:nvPr/>
      </p:nvGrpSpPr>
      <p:grpSpPr>
        <a:xfrm>
          <a:off x="0" y="0"/>
          <a:ext cx="0" cy="0"/>
          <a:chOff x="0" y="0"/>
          <a:chExt cx="0" cy="0"/>
        </a:xfrm>
      </p:grpSpPr>
      <p:sp>
        <p:nvSpPr>
          <p:cNvPr id="3" name="Picture Placeholder 5"/>
          <p:cNvSpPr>
            <a:spLocks noGrp="1"/>
          </p:cNvSpPr>
          <p:nvPr>
            <p:ph type="pic" sz="quarter" idx="13"/>
          </p:nvPr>
        </p:nvSpPr>
        <p:spPr>
          <a:xfrm>
            <a:off x="8160327" y="0"/>
            <a:ext cx="4031673" cy="6858000"/>
          </a:xfrm>
          <a:prstGeom prst="rect">
            <a:avLst/>
          </a:prstGeom>
        </p:spPr>
        <p:txBody>
          <a:bodyPr/>
          <a:lstStyle>
            <a:lvl1pPr>
              <a:defRPr sz="1600"/>
            </a:lvl1pPr>
          </a:lstStyle>
          <a:p>
            <a:pPr marL="342900" marR="0" lvl="0" indent="-342900" algn="l" defTabSz="457200" rtl="0" eaLnBrk="1" fontAlgn="base" latinLnBrk="0" hangingPunct="1">
              <a:lnSpc>
                <a:spcPct val="100000"/>
              </a:lnSpc>
              <a:spcBef>
                <a:spcPct val="20000"/>
              </a:spcBef>
              <a:spcAft>
                <a:spcPct val="0"/>
              </a:spcAft>
              <a:buClr>
                <a:srgbClr val="D12F2C"/>
              </a:buClr>
              <a:buSzPct val="80000"/>
              <a:buFont typeface="Lucida Grande" charset="0"/>
              <a:buNone/>
              <a:tabLst/>
              <a:defRPr/>
            </a:pPr>
            <a:endParaRPr lang="en-US" dirty="0"/>
          </a:p>
        </p:txBody>
      </p:sp>
      <p:sp>
        <p:nvSpPr>
          <p:cNvPr id="4" name="object 5"/>
          <p:cNvSpPr txBox="1"/>
          <p:nvPr userDrawn="1"/>
        </p:nvSpPr>
        <p:spPr>
          <a:xfrm>
            <a:off x="632494" y="6493466"/>
            <a:ext cx="722173" cy="135935"/>
          </a:xfrm>
          <a:prstGeom prst="rect">
            <a:avLst/>
          </a:prstGeom>
        </p:spPr>
        <p:txBody>
          <a:bodyPr vert="horz" wrap="square" lIns="0" tIns="12700" rIns="0" bIns="0" rtlCol="0">
            <a:spAutoFit/>
          </a:bodyPr>
          <a:lstStyle/>
          <a:p>
            <a:pPr marL="12700">
              <a:lnSpc>
                <a:spcPct val="100000"/>
              </a:lnSpc>
              <a:spcBef>
                <a:spcPts val="100"/>
              </a:spcBef>
            </a:pPr>
            <a:r>
              <a:rPr lang="es-ES" sz="800" dirty="0">
                <a:solidFill>
                  <a:srgbClr val="888888"/>
                </a:solidFill>
                <a:latin typeface="Arial"/>
                <a:cs typeface="Arial"/>
              </a:rPr>
              <a:t>Page </a:t>
            </a:r>
            <a:fld id="{B208E919-3E8E-1A48-A613-1AF55E12D81E}" type="slidenum">
              <a:rPr lang="es-ES" sz="800" smtClean="0">
                <a:solidFill>
                  <a:srgbClr val="888888"/>
                </a:solidFill>
                <a:latin typeface="Arial"/>
                <a:cs typeface="Arial"/>
              </a:rPr>
              <a:pPr marL="12700">
                <a:lnSpc>
                  <a:spcPct val="100000"/>
                </a:lnSpc>
                <a:spcBef>
                  <a:spcPts val="100"/>
                </a:spcBef>
              </a:pPr>
              <a:t>‹#›</a:t>
            </a:fld>
            <a:endParaRPr sz="800" dirty="0">
              <a:latin typeface="Arial"/>
              <a:cs typeface="Arial"/>
            </a:endParaRPr>
          </a:p>
        </p:txBody>
      </p:sp>
      <p:cxnSp>
        <p:nvCxnSpPr>
          <p:cNvPr id="7" name="Conector recto 6"/>
          <p:cNvCxnSpPr/>
          <p:nvPr userDrawn="1"/>
        </p:nvCxnSpPr>
        <p:spPr>
          <a:xfrm>
            <a:off x="-424617" y="402588"/>
            <a:ext cx="921488" cy="0"/>
          </a:xfrm>
          <a:prstGeom prst="line">
            <a:avLst/>
          </a:prstGeom>
          <a:ln w="12700">
            <a:solidFill>
              <a:srgbClr val="B1AFB8"/>
            </a:solidFill>
          </a:ln>
        </p:spPr>
        <p:style>
          <a:lnRef idx="1">
            <a:schemeClr val="accent1"/>
          </a:lnRef>
          <a:fillRef idx="0">
            <a:schemeClr val="accent1"/>
          </a:fillRef>
          <a:effectRef idx="0">
            <a:schemeClr val="accent1"/>
          </a:effectRef>
          <a:fontRef idx="minor">
            <a:schemeClr val="tx1"/>
          </a:fontRef>
        </p:style>
      </p:cxnSp>
      <p:sp>
        <p:nvSpPr>
          <p:cNvPr id="8" name="Rectángulo 7"/>
          <p:cNvSpPr/>
          <p:nvPr userDrawn="1"/>
        </p:nvSpPr>
        <p:spPr>
          <a:xfrm>
            <a:off x="535269" y="271790"/>
            <a:ext cx="2512731" cy="261610"/>
          </a:xfrm>
          <a:prstGeom prst="rect">
            <a:avLst/>
          </a:prstGeom>
        </p:spPr>
        <p:txBody>
          <a:bodyPr wrap="square">
            <a:spAutoFit/>
          </a:bodyPr>
          <a:lstStyle/>
          <a:p>
            <a:r>
              <a:rPr lang="en-CA" sz="1100" b="1" dirty="0">
                <a:solidFill>
                  <a:srgbClr val="B1AFB8"/>
                </a:solidFill>
                <a:latin typeface="Franklin Gothic Book" charset="0"/>
                <a:ea typeface="Franklin Gothic Book" charset="0"/>
                <a:cs typeface="Franklin Gothic Book" charset="0"/>
              </a:rPr>
              <a:t>Name of the</a:t>
            </a:r>
            <a:r>
              <a:rPr lang="en-CA" sz="1100" b="1" baseline="0" dirty="0">
                <a:solidFill>
                  <a:srgbClr val="B1AFB8"/>
                </a:solidFill>
                <a:latin typeface="Franklin Gothic Book" charset="0"/>
                <a:ea typeface="Franklin Gothic Book" charset="0"/>
                <a:cs typeface="Franklin Gothic Book" charset="0"/>
              </a:rPr>
              <a:t> Presentation</a:t>
            </a:r>
            <a:endParaRPr lang="es-ES_tradnl" sz="1100" dirty="0"/>
          </a:p>
        </p:txBody>
      </p:sp>
      <p:sp>
        <p:nvSpPr>
          <p:cNvPr id="11" name="Marcador de texto 23"/>
          <p:cNvSpPr>
            <a:spLocks noGrp="1"/>
          </p:cNvSpPr>
          <p:nvPr>
            <p:ph type="body" sz="quarter" idx="11" hasCustomPrompt="1"/>
          </p:nvPr>
        </p:nvSpPr>
        <p:spPr>
          <a:xfrm>
            <a:off x="508000" y="913109"/>
            <a:ext cx="7236691" cy="333800"/>
          </a:xfrm>
          <a:prstGeom prst="rect">
            <a:avLst/>
          </a:prstGeom>
        </p:spPr>
        <p:txBody>
          <a:bodyPr/>
          <a:lstStyle>
            <a:lvl1pPr>
              <a:defRPr lang="es-ES_tradnl" sz="24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2" name="object 2"/>
          <p:cNvSpPr/>
          <p:nvPr userDrawn="1"/>
        </p:nvSpPr>
        <p:spPr>
          <a:xfrm>
            <a:off x="604445" y="1399310"/>
            <a:ext cx="7182000" cy="124692"/>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800"/>
          </a:p>
        </p:txBody>
      </p:sp>
      <p:sp>
        <p:nvSpPr>
          <p:cNvPr id="13" name="Marcador de texto 23"/>
          <p:cNvSpPr>
            <a:spLocks noGrp="1"/>
          </p:cNvSpPr>
          <p:nvPr>
            <p:ph type="body" sz="quarter" idx="14" hasCustomPrompt="1"/>
          </p:nvPr>
        </p:nvSpPr>
        <p:spPr>
          <a:xfrm>
            <a:off x="510491" y="1909481"/>
            <a:ext cx="7248054" cy="307245"/>
          </a:xfrm>
          <a:prstGeom prst="rect">
            <a:avLst/>
          </a:prstGeom>
        </p:spPr>
        <p:txBody>
          <a:bodyPr/>
          <a:lstStyle>
            <a:lvl1pPr>
              <a:defRPr lang="es-ES_tradnl" sz="1600" b="1" kern="1200" dirty="0" err="1" smtClean="0">
                <a:solidFill>
                  <a:srgbClr val="382F2D"/>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4" name="Marcador de texto 23"/>
          <p:cNvSpPr>
            <a:spLocks noGrp="1"/>
          </p:cNvSpPr>
          <p:nvPr>
            <p:ph type="body" sz="quarter" idx="16" hasCustomPrompt="1"/>
          </p:nvPr>
        </p:nvSpPr>
        <p:spPr>
          <a:xfrm>
            <a:off x="510489" y="2272552"/>
            <a:ext cx="7234201" cy="343057"/>
          </a:xfrm>
          <a:prstGeom prst="rect">
            <a:avLst/>
          </a:prstGeom>
        </p:spPr>
        <p:txBody>
          <a:bodyPr/>
          <a:lstStyle>
            <a:lvl1pPr>
              <a:lnSpc>
                <a:spcPts val="2200"/>
              </a:lnSpc>
              <a:defRPr lang="es-ES_tradnl" sz="16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147556356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Title and Subtitle Slide + photo">
    <p:spTree>
      <p:nvGrpSpPr>
        <p:cNvPr id="1" name=""/>
        <p:cNvGrpSpPr/>
        <p:nvPr/>
      </p:nvGrpSpPr>
      <p:grpSpPr>
        <a:xfrm>
          <a:off x="0" y="0"/>
          <a:ext cx="0" cy="0"/>
          <a:chOff x="0" y="0"/>
          <a:chExt cx="0" cy="0"/>
        </a:xfrm>
      </p:grpSpPr>
      <p:cxnSp>
        <p:nvCxnSpPr>
          <p:cNvPr id="4" name="Conector recto 3"/>
          <p:cNvCxnSpPr/>
          <p:nvPr userDrawn="1"/>
        </p:nvCxnSpPr>
        <p:spPr>
          <a:xfrm>
            <a:off x="-424617" y="402588"/>
            <a:ext cx="921488" cy="0"/>
          </a:xfrm>
          <a:prstGeom prst="line">
            <a:avLst/>
          </a:prstGeom>
          <a:ln w="12700">
            <a:solidFill>
              <a:srgbClr val="B1AFB8"/>
            </a:solidFill>
          </a:ln>
        </p:spPr>
        <p:style>
          <a:lnRef idx="1">
            <a:schemeClr val="accent1"/>
          </a:lnRef>
          <a:fillRef idx="0">
            <a:schemeClr val="accent1"/>
          </a:fillRef>
          <a:effectRef idx="0">
            <a:schemeClr val="accent1"/>
          </a:effectRef>
          <a:fontRef idx="minor">
            <a:schemeClr val="tx1"/>
          </a:fontRef>
        </p:style>
      </p:cxnSp>
      <p:sp>
        <p:nvSpPr>
          <p:cNvPr id="5" name="Rectángulo 4"/>
          <p:cNvSpPr/>
          <p:nvPr userDrawn="1"/>
        </p:nvSpPr>
        <p:spPr>
          <a:xfrm>
            <a:off x="535269" y="271790"/>
            <a:ext cx="2512731" cy="261610"/>
          </a:xfrm>
          <a:prstGeom prst="rect">
            <a:avLst/>
          </a:prstGeom>
        </p:spPr>
        <p:txBody>
          <a:bodyPr wrap="square">
            <a:spAutoFit/>
          </a:bodyPr>
          <a:lstStyle/>
          <a:p>
            <a:r>
              <a:rPr lang="en-CA" sz="1100" b="1" dirty="0">
                <a:solidFill>
                  <a:srgbClr val="B1AFB8"/>
                </a:solidFill>
                <a:latin typeface="Franklin Gothic Book" charset="0"/>
                <a:ea typeface="Franklin Gothic Book" charset="0"/>
                <a:cs typeface="Franklin Gothic Book" charset="0"/>
              </a:rPr>
              <a:t>Name of the</a:t>
            </a:r>
            <a:r>
              <a:rPr lang="en-CA" sz="1100" b="1" baseline="0" dirty="0">
                <a:solidFill>
                  <a:srgbClr val="B1AFB8"/>
                </a:solidFill>
                <a:latin typeface="Franklin Gothic Book" charset="0"/>
                <a:ea typeface="Franklin Gothic Book" charset="0"/>
                <a:cs typeface="Franklin Gothic Book" charset="0"/>
              </a:rPr>
              <a:t> Presentation</a:t>
            </a:r>
            <a:endParaRPr lang="es-ES_tradnl" sz="1100" dirty="0"/>
          </a:p>
        </p:txBody>
      </p:sp>
      <p:sp>
        <p:nvSpPr>
          <p:cNvPr id="8" name="object 5"/>
          <p:cNvSpPr txBox="1"/>
          <p:nvPr userDrawn="1"/>
        </p:nvSpPr>
        <p:spPr>
          <a:xfrm>
            <a:off x="632494" y="6493466"/>
            <a:ext cx="722173" cy="135935"/>
          </a:xfrm>
          <a:prstGeom prst="rect">
            <a:avLst/>
          </a:prstGeom>
        </p:spPr>
        <p:txBody>
          <a:bodyPr vert="horz" wrap="square" lIns="0" tIns="12700" rIns="0" bIns="0" rtlCol="0">
            <a:spAutoFit/>
          </a:bodyPr>
          <a:lstStyle/>
          <a:p>
            <a:pPr marL="12700">
              <a:lnSpc>
                <a:spcPct val="100000"/>
              </a:lnSpc>
              <a:spcBef>
                <a:spcPts val="100"/>
              </a:spcBef>
            </a:pPr>
            <a:r>
              <a:rPr lang="es-ES" sz="800" dirty="0">
                <a:solidFill>
                  <a:srgbClr val="888888"/>
                </a:solidFill>
                <a:latin typeface="Arial"/>
                <a:cs typeface="Arial"/>
              </a:rPr>
              <a:t>Page </a:t>
            </a:r>
            <a:fld id="{B208E919-3E8E-1A48-A613-1AF55E12D81E}" type="slidenum">
              <a:rPr lang="es-ES" sz="800" smtClean="0">
                <a:solidFill>
                  <a:srgbClr val="888888"/>
                </a:solidFill>
                <a:latin typeface="Arial"/>
                <a:cs typeface="Arial"/>
              </a:rPr>
              <a:pPr marL="12700">
                <a:lnSpc>
                  <a:spcPct val="100000"/>
                </a:lnSpc>
                <a:spcBef>
                  <a:spcPts val="100"/>
                </a:spcBef>
              </a:pPr>
              <a:t>‹#›</a:t>
            </a:fld>
            <a:endParaRPr sz="800" dirty="0">
              <a:latin typeface="Arial"/>
              <a:cs typeface="Arial"/>
            </a:endParaRPr>
          </a:p>
        </p:txBody>
      </p:sp>
      <p:pic>
        <p:nvPicPr>
          <p:cNvPr id="9" name="Imagen 8"/>
          <p:cNvPicPr>
            <a:picLocks noChangeAspect="1"/>
          </p:cNvPicPr>
          <p:nvPr userDrawn="1"/>
        </p:nvPicPr>
        <p:blipFill>
          <a:blip r:embed="rId2"/>
          <a:stretch>
            <a:fillRect/>
          </a:stretch>
        </p:blipFill>
        <p:spPr>
          <a:xfrm>
            <a:off x="10700983" y="6413604"/>
            <a:ext cx="881417" cy="202413"/>
          </a:xfrm>
          <a:prstGeom prst="rect">
            <a:avLst/>
          </a:prstGeom>
        </p:spPr>
      </p:pic>
      <p:sp>
        <p:nvSpPr>
          <p:cNvPr id="10" name="Picture Placeholder 5"/>
          <p:cNvSpPr>
            <a:spLocks noGrp="1"/>
          </p:cNvSpPr>
          <p:nvPr>
            <p:ph type="pic" sz="quarter" idx="13"/>
          </p:nvPr>
        </p:nvSpPr>
        <p:spPr>
          <a:xfrm>
            <a:off x="8160327" y="0"/>
            <a:ext cx="4031673" cy="6858000"/>
          </a:xfrm>
          <a:prstGeom prst="rect">
            <a:avLst/>
          </a:prstGeom>
        </p:spPr>
        <p:txBody>
          <a:bodyPr/>
          <a:lstStyle>
            <a:lvl1pPr>
              <a:defRPr sz="1600"/>
            </a:lvl1pPr>
          </a:lstStyle>
          <a:p>
            <a:pPr marL="342900" marR="0" lvl="0" indent="-342900" algn="l" defTabSz="457200" rtl="0" eaLnBrk="1" fontAlgn="base" latinLnBrk="0" hangingPunct="1">
              <a:lnSpc>
                <a:spcPct val="100000"/>
              </a:lnSpc>
              <a:spcBef>
                <a:spcPct val="20000"/>
              </a:spcBef>
              <a:spcAft>
                <a:spcPct val="0"/>
              </a:spcAft>
              <a:buClr>
                <a:srgbClr val="D12F2C"/>
              </a:buClr>
              <a:buSzPct val="80000"/>
              <a:buFont typeface="Lucida Grande" charset="0"/>
              <a:buNone/>
              <a:tabLst/>
              <a:defRPr/>
            </a:pPr>
            <a:endParaRPr lang="en-US" dirty="0"/>
          </a:p>
        </p:txBody>
      </p:sp>
      <p:sp>
        <p:nvSpPr>
          <p:cNvPr id="14" name="object 2"/>
          <p:cNvSpPr/>
          <p:nvPr userDrawn="1"/>
        </p:nvSpPr>
        <p:spPr>
          <a:xfrm>
            <a:off x="613250" y="1655065"/>
            <a:ext cx="7182000" cy="57357"/>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800"/>
          </a:p>
        </p:txBody>
      </p:sp>
      <p:sp>
        <p:nvSpPr>
          <p:cNvPr id="15" name="Marcador de texto 23"/>
          <p:cNvSpPr>
            <a:spLocks noGrp="1"/>
          </p:cNvSpPr>
          <p:nvPr>
            <p:ph type="body" sz="quarter" idx="11" hasCustomPrompt="1"/>
          </p:nvPr>
        </p:nvSpPr>
        <p:spPr>
          <a:xfrm>
            <a:off x="508000" y="917447"/>
            <a:ext cx="7189585" cy="346088"/>
          </a:xfrm>
          <a:prstGeom prst="rect">
            <a:avLst/>
          </a:prstGeom>
        </p:spPr>
        <p:txBody>
          <a:bodyPr/>
          <a:lstStyle>
            <a:lvl1pPr>
              <a:defRPr lang="es-ES_tradnl" sz="24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6" name="Marcador de texto 23"/>
          <p:cNvSpPr>
            <a:spLocks noGrp="1"/>
          </p:cNvSpPr>
          <p:nvPr>
            <p:ph type="body" sz="quarter" idx="12" hasCustomPrompt="1"/>
          </p:nvPr>
        </p:nvSpPr>
        <p:spPr>
          <a:xfrm>
            <a:off x="508000" y="1268343"/>
            <a:ext cx="7189585" cy="294449"/>
          </a:xfrm>
          <a:prstGeom prst="rect">
            <a:avLst/>
          </a:prstGeom>
        </p:spPr>
        <p:txBody>
          <a:bodyPr/>
          <a:lstStyle>
            <a:lvl1pPr>
              <a:defRPr lang="es-ES_tradnl" sz="2000" b="1" dirty="0" smtClean="0">
                <a:solidFill>
                  <a:srgbClr val="FF6F4A"/>
                </a:solidFill>
                <a:latin typeface="Century Gothic" charset="0"/>
                <a:ea typeface="Century Gothic" charset="0"/>
                <a:cs typeface="Century Gothic" charset="0"/>
              </a:defRPr>
            </a:lvl1pPr>
          </a:lstStyle>
          <a:p>
            <a:pPr lvl="0"/>
            <a:r>
              <a:rPr lang="es-ES_tradnl" dirty="0"/>
              <a:t>- </a:t>
            </a:r>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7" name="Marcador de texto 23"/>
          <p:cNvSpPr>
            <a:spLocks noGrp="1"/>
          </p:cNvSpPr>
          <p:nvPr>
            <p:ph type="body" sz="quarter" idx="14" hasCustomPrompt="1"/>
          </p:nvPr>
        </p:nvSpPr>
        <p:spPr>
          <a:xfrm>
            <a:off x="510490" y="1909482"/>
            <a:ext cx="7220345" cy="285078"/>
          </a:xfrm>
          <a:prstGeom prst="rect">
            <a:avLst/>
          </a:prstGeom>
        </p:spPr>
        <p:txBody>
          <a:bodyPr/>
          <a:lstStyle>
            <a:lvl1pPr>
              <a:defRPr lang="es-ES_tradnl" sz="1600" b="1" kern="1200" dirty="0" err="1" smtClean="0">
                <a:solidFill>
                  <a:srgbClr val="382F2D"/>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8" name="Marcador de texto 23"/>
          <p:cNvSpPr>
            <a:spLocks noGrp="1"/>
          </p:cNvSpPr>
          <p:nvPr>
            <p:ph type="body" sz="quarter" idx="16" hasCustomPrompt="1"/>
          </p:nvPr>
        </p:nvSpPr>
        <p:spPr>
          <a:xfrm>
            <a:off x="510490" y="2272553"/>
            <a:ext cx="7220346" cy="287768"/>
          </a:xfrm>
          <a:prstGeom prst="rect">
            <a:avLst/>
          </a:prstGeom>
        </p:spPr>
        <p:txBody>
          <a:bodyPr/>
          <a:lstStyle>
            <a:lvl1pPr>
              <a:lnSpc>
                <a:spcPts val="2200"/>
              </a:lnSpc>
              <a:defRPr lang="es-ES_tradnl" sz="16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110130990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4.Title Slide + block">
    <p:bg>
      <p:bgPr>
        <a:solidFill>
          <a:schemeClr val="bg1"/>
        </a:solidFill>
        <a:effectLst/>
      </p:bgPr>
    </p:bg>
    <p:spTree>
      <p:nvGrpSpPr>
        <p:cNvPr id="1" name=""/>
        <p:cNvGrpSpPr/>
        <p:nvPr/>
      </p:nvGrpSpPr>
      <p:grpSpPr>
        <a:xfrm>
          <a:off x="0" y="0"/>
          <a:ext cx="0" cy="0"/>
          <a:chOff x="0" y="0"/>
          <a:chExt cx="0" cy="0"/>
        </a:xfrm>
      </p:grpSpPr>
      <p:sp>
        <p:nvSpPr>
          <p:cNvPr id="18" name="bk object 18"/>
          <p:cNvSpPr/>
          <p:nvPr/>
        </p:nvSpPr>
        <p:spPr>
          <a:xfrm>
            <a:off x="3787139" y="3066542"/>
            <a:ext cx="7200053" cy="0"/>
          </a:xfrm>
          <a:custGeom>
            <a:avLst/>
            <a:gdLst/>
            <a:ahLst/>
            <a:cxnLst/>
            <a:rect l="l" t="t" r="r" b="b"/>
            <a:pathLst>
              <a:path w="5400040">
                <a:moveTo>
                  <a:pt x="0" y="0"/>
                </a:moveTo>
                <a:lnTo>
                  <a:pt x="5400040" y="0"/>
                </a:lnTo>
              </a:path>
            </a:pathLst>
          </a:custGeom>
          <a:ln w="9525">
            <a:solidFill>
              <a:srgbClr val="FFFFFF"/>
            </a:solidFill>
          </a:ln>
        </p:spPr>
        <p:txBody>
          <a:bodyPr wrap="square" lIns="0" tIns="0" rIns="0" bIns="0" rtlCol="0"/>
          <a:lstStyle/>
          <a:p>
            <a:endParaRPr sz="1800"/>
          </a:p>
        </p:txBody>
      </p:sp>
      <p:sp>
        <p:nvSpPr>
          <p:cNvPr id="6" name="Rectángulo 5"/>
          <p:cNvSpPr/>
          <p:nvPr userDrawn="1"/>
        </p:nvSpPr>
        <p:spPr>
          <a:xfrm>
            <a:off x="8148638" y="0"/>
            <a:ext cx="4043362" cy="6858000"/>
          </a:xfrm>
          <a:prstGeom prst="rect">
            <a:avLst/>
          </a:prstGeom>
          <a:solidFill>
            <a:srgbClr val="FF6F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8" name="object 5"/>
          <p:cNvSpPr txBox="1"/>
          <p:nvPr userDrawn="1"/>
        </p:nvSpPr>
        <p:spPr>
          <a:xfrm>
            <a:off x="632494" y="6493466"/>
            <a:ext cx="722173" cy="135935"/>
          </a:xfrm>
          <a:prstGeom prst="rect">
            <a:avLst/>
          </a:prstGeom>
        </p:spPr>
        <p:txBody>
          <a:bodyPr vert="horz" wrap="square" lIns="0" tIns="12700" rIns="0" bIns="0" rtlCol="0">
            <a:spAutoFit/>
          </a:bodyPr>
          <a:lstStyle/>
          <a:p>
            <a:pPr marL="12700">
              <a:lnSpc>
                <a:spcPct val="100000"/>
              </a:lnSpc>
              <a:spcBef>
                <a:spcPts val="100"/>
              </a:spcBef>
            </a:pPr>
            <a:r>
              <a:rPr lang="es-ES" sz="800" dirty="0">
                <a:solidFill>
                  <a:srgbClr val="888888"/>
                </a:solidFill>
                <a:latin typeface="Arial"/>
                <a:cs typeface="Arial"/>
              </a:rPr>
              <a:t>Page </a:t>
            </a:r>
            <a:fld id="{B208E919-3E8E-1A48-A613-1AF55E12D81E}" type="slidenum">
              <a:rPr lang="es-ES" sz="800" smtClean="0">
                <a:solidFill>
                  <a:srgbClr val="888888"/>
                </a:solidFill>
                <a:latin typeface="Arial"/>
                <a:cs typeface="Arial"/>
              </a:rPr>
              <a:pPr marL="12700">
                <a:lnSpc>
                  <a:spcPct val="100000"/>
                </a:lnSpc>
                <a:spcBef>
                  <a:spcPts val="100"/>
                </a:spcBef>
              </a:pPr>
              <a:t>‹#›</a:t>
            </a:fld>
            <a:endParaRPr sz="800" dirty="0">
              <a:latin typeface="Arial"/>
              <a:cs typeface="Arial"/>
            </a:endParaRPr>
          </a:p>
        </p:txBody>
      </p:sp>
      <p:cxnSp>
        <p:nvCxnSpPr>
          <p:cNvPr id="11" name="Conector recto 10"/>
          <p:cNvCxnSpPr/>
          <p:nvPr userDrawn="1"/>
        </p:nvCxnSpPr>
        <p:spPr>
          <a:xfrm>
            <a:off x="-424617" y="402588"/>
            <a:ext cx="921488" cy="0"/>
          </a:xfrm>
          <a:prstGeom prst="line">
            <a:avLst/>
          </a:prstGeom>
          <a:ln w="12700">
            <a:solidFill>
              <a:srgbClr val="B1AFB8"/>
            </a:solidFill>
          </a:ln>
        </p:spPr>
        <p:style>
          <a:lnRef idx="1">
            <a:schemeClr val="accent1"/>
          </a:lnRef>
          <a:fillRef idx="0">
            <a:schemeClr val="accent1"/>
          </a:fillRef>
          <a:effectRef idx="0">
            <a:schemeClr val="accent1"/>
          </a:effectRef>
          <a:fontRef idx="minor">
            <a:schemeClr val="tx1"/>
          </a:fontRef>
        </p:style>
      </p:cxnSp>
      <p:sp>
        <p:nvSpPr>
          <p:cNvPr id="12" name="Rectángulo 11"/>
          <p:cNvSpPr/>
          <p:nvPr userDrawn="1"/>
        </p:nvSpPr>
        <p:spPr>
          <a:xfrm>
            <a:off x="535269" y="271790"/>
            <a:ext cx="2512731" cy="261610"/>
          </a:xfrm>
          <a:prstGeom prst="rect">
            <a:avLst/>
          </a:prstGeom>
        </p:spPr>
        <p:txBody>
          <a:bodyPr wrap="square">
            <a:spAutoFit/>
          </a:bodyPr>
          <a:lstStyle/>
          <a:p>
            <a:r>
              <a:rPr lang="en-CA" sz="1100" b="1" dirty="0">
                <a:solidFill>
                  <a:srgbClr val="B1AFB8"/>
                </a:solidFill>
                <a:latin typeface="Franklin Gothic Book" charset="0"/>
                <a:ea typeface="Franklin Gothic Book" charset="0"/>
                <a:cs typeface="Franklin Gothic Book" charset="0"/>
              </a:rPr>
              <a:t>Name of the</a:t>
            </a:r>
            <a:r>
              <a:rPr lang="en-CA" sz="1100" b="1" baseline="0" dirty="0">
                <a:solidFill>
                  <a:srgbClr val="B1AFB8"/>
                </a:solidFill>
                <a:latin typeface="Franklin Gothic Book" charset="0"/>
                <a:ea typeface="Franklin Gothic Book" charset="0"/>
                <a:cs typeface="Franklin Gothic Book" charset="0"/>
              </a:rPr>
              <a:t> Presentation</a:t>
            </a:r>
            <a:endParaRPr lang="es-ES_tradnl" sz="1100" dirty="0"/>
          </a:p>
        </p:txBody>
      </p:sp>
      <p:sp>
        <p:nvSpPr>
          <p:cNvPr id="15" name="Marcador de texto 23"/>
          <p:cNvSpPr>
            <a:spLocks noGrp="1"/>
          </p:cNvSpPr>
          <p:nvPr>
            <p:ph type="body" sz="quarter" idx="11" hasCustomPrompt="1"/>
          </p:nvPr>
        </p:nvSpPr>
        <p:spPr>
          <a:xfrm>
            <a:off x="508000" y="913109"/>
            <a:ext cx="7236691" cy="333800"/>
          </a:xfrm>
          <a:prstGeom prst="rect">
            <a:avLst/>
          </a:prstGeom>
        </p:spPr>
        <p:txBody>
          <a:bodyPr/>
          <a:lstStyle>
            <a:lvl1pPr>
              <a:defRPr lang="es-ES_tradnl" sz="24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6" name="object 2"/>
          <p:cNvSpPr/>
          <p:nvPr userDrawn="1"/>
        </p:nvSpPr>
        <p:spPr>
          <a:xfrm>
            <a:off x="604445" y="1399310"/>
            <a:ext cx="7182000" cy="124692"/>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800"/>
          </a:p>
        </p:txBody>
      </p:sp>
      <p:sp>
        <p:nvSpPr>
          <p:cNvPr id="17" name="Marcador de texto 23"/>
          <p:cNvSpPr>
            <a:spLocks noGrp="1"/>
          </p:cNvSpPr>
          <p:nvPr>
            <p:ph type="body" sz="quarter" idx="14" hasCustomPrompt="1"/>
          </p:nvPr>
        </p:nvSpPr>
        <p:spPr>
          <a:xfrm>
            <a:off x="510491" y="1909481"/>
            <a:ext cx="7248054" cy="307245"/>
          </a:xfrm>
          <a:prstGeom prst="rect">
            <a:avLst/>
          </a:prstGeom>
        </p:spPr>
        <p:txBody>
          <a:bodyPr/>
          <a:lstStyle>
            <a:lvl1pPr>
              <a:defRPr lang="es-ES_tradnl" sz="1600" b="1" kern="1200" dirty="0" err="1" smtClean="0">
                <a:solidFill>
                  <a:srgbClr val="382F2D"/>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9" name="Marcador de texto 23"/>
          <p:cNvSpPr>
            <a:spLocks noGrp="1"/>
          </p:cNvSpPr>
          <p:nvPr>
            <p:ph type="body" sz="quarter" idx="16" hasCustomPrompt="1"/>
          </p:nvPr>
        </p:nvSpPr>
        <p:spPr>
          <a:xfrm>
            <a:off x="510489" y="2272552"/>
            <a:ext cx="7234201" cy="343057"/>
          </a:xfrm>
          <a:prstGeom prst="rect">
            <a:avLst/>
          </a:prstGeom>
        </p:spPr>
        <p:txBody>
          <a:bodyPr/>
          <a:lstStyle>
            <a:lvl1pPr>
              <a:lnSpc>
                <a:spcPts val="2200"/>
              </a:lnSpc>
              <a:defRPr lang="es-ES_tradnl" sz="16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4.Title and Subtitle Slide + block">
    <p:spTree>
      <p:nvGrpSpPr>
        <p:cNvPr id="1" name=""/>
        <p:cNvGrpSpPr/>
        <p:nvPr/>
      </p:nvGrpSpPr>
      <p:grpSpPr>
        <a:xfrm>
          <a:off x="0" y="0"/>
          <a:ext cx="0" cy="0"/>
          <a:chOff x="0" y="0"/>
          <a:chExt cx="0" cy="0"/>
        </a:xfrm>
      </p:grpSpPr>
      <p:cxnSp>
        <p:nvCxnSpPr>
          <p:cNvPr id="4" name="Conector recto 3"/>
          <p:cNvCxnSpPr/>
          <p:nvPr userDrawn="1"/>
        </p:nvCxnSpPr>
        <p:spPr>
          <a:xfrm>
            <a:off x="-424617" y="402588"/>
            <a:ext cx="921488" cy="0"/>
          </a:xfrm>
          <a:prstGeom prst="line">
            <a:avLst/>
          </a:prstGeom>
          <a:ln w="12700">
            <a:solidFill>
              <a:srgbClr val="B1AFB8"/>
            </a:solidFill>
          </a:ln>
        </p:spPr>
        <p:style>
          <a:lnRef idx="1">
            <a:schemeClr val="accent1"/>
          </a:lnRef>
          <a:fillRef idx="0">
            <a:schemeClr val="accent1"/>
          </a:fillRef>
          <a:effectRef idx="0">
            <a:schemeClr val="accent1"/>
          </a:effectRef>
          <a:fontRef idx="minor">
            <a:schemeClr val="tx1"/>
          </a:fontRef>
        </p:style>
      </p:cxnSp>
      <p:sp>
        <p:nvSpPr>
          <p:cNvPr id="5" name="Rectángulo 4"/>
          <p:cNvSpPr/>
          <p:nvPr userDrawn="1"/>
        </p:nvSpPr>
        <p:spPr>
          <a:xfrm>
            <a:off x="535269" y="271790"/>
            <a:ext cx="2512731" cy="261610"/>
          </a:xfrm>
          <a:prstGeom prst="rect">
            <a:avLst/>
          </a:prstGeom>
        </p:spPr>
        <p:txBody>
          <a:bodyPr wrap="square">
            <a:spAutoFit/>
          </a:bodyPr>
          <a:lstStyle/>
          <a:p>
            <a:r>
              <a:rPr lang="en-CA" sz="1100" b="1" dirty="0">
                <a:solidFill>
                  <a:srgbClr val="B1AFB8"/>
                </a:solidFill>
                <a:latin typeface="Franklin Gothic Book" charset="0"/>
                <a:ea typeface="Franklin Gothic Book" charset="0"/>
                <a:cs typeface="Franklin Gothic Book" charset="0"/>
              </a:rPr>
              <a:t>Name of the</a:t>
            </a:r>
            <a:r>
              <a:rPr lang="en-CA" sz="1100" b="1" baseline="0" dirty="0">
                <a:solidFill>
                  <a:srgbClr val="B1AFB8"/>
                </a:solidFill>
                <a:latin typeface="Franklin Gothic Book" charset="0"/>
                <a:ea typeface="Franklin Gothic Book" charset="0"/>
                <a:cs typeface="Franklin Gothic Book" charset="0"/>
              </a:rPr>
              <a:t> Presentation</a:t>
            </a:r>
            <a:endParaRPr lang="es-ES_tradnl" sz="1100" dirty="0"/>
          </a:p>
        </p:txBody>
      </p:sp>
      <p:sp>
        <p:nvSpPr>
          <p:cNvPr id="8" name="object 5"/>
          <p:cNvSpPr txBox="1"/>
          <p:nvPr userDrawn="1"/>
        </p:nvSpPr>
        <p:spPr>
          <a:xfrm>
            <a:off x="632494" y="6493466"/>
            <a:ext cx="722173" cy="135935"/>
          </a:xfrm>
          <a:prstGeom prst="rect">
            <a:avLst/>
          </a:prstGeom>
        </p:spPr>
        <p:txBody>
          <a:bodyPr vert="horz" wrap="square" lIns="0" tIns="12700" rIns="0" bIns="0" rtlCol="0">
            <a:spAutoFit/>
          </a:bodyPr>
          <a:lstStyle/>
          <a:p>
            <a:pPr marL="12700">
              <a:lnSpc>
                <a:spcPct val="100000"/>
              </a:lnSpc>
              <a:spcBef>
                <a:spcPts val="100"/>
              </a:spcBef>
            </a:pPr>
            <a:r>
              <a:rPr lang="es-ES" sz="800" dirty="0">
                <a:solidFill>
                  <a:srgbClr val="888888"/>
                </a:solidFill>
                <a:latin typeface="Arial"/>
                <a:cs typeface="Arial"/>
              </a:rPr>
              <a:t>Page </a:t>
            </a:r>
            <a:fld id="{B208E919-3E8E-1A48-A613-1AF55E12D81E}" type="slidenum">
              <a:rPr lang="es-ES" sz="800" smtClean="0">
                <a:solidFill>
                  <a:srgbClr val="888888"/>
                </a:solidFill>
                <a:latin typeface="Arial"/>
                <a:cs typeface="Arial"/>
              </a:rPr>
              <a:pPr marL="12700">
                <a:lnSpc>
                  <a:spcPct val="100000"/>
                </a:lnSpc>
                <a:spcBef>
                  <a:spcPts val="100"/>
                </a:spcBef>
              </a:pPr>
              <a:t>‹#›</a:t>
            </a:fld>
            <a:endParaRPr sz="800" dirty="0">
              <a:latin typeface="Arial"/>
              <a:cs typeface="Arial"/>
            </a:endParaRPr>
          </a:p>
        </p:txBody>
      </p:sp>
      <p:pic>
        <p:nvPicPr>
          <p:cNvPr id="9" name="Imagen 8"/>
          <p:cNvPicPr>
            <a:picLocks noChangeAspect="1"/>
          </p:cNvPicPr>
          <p:nvPr userDrawn="1"/>
        </p:nvPicPr>
        <p:blipFill>
          <a:blip r:embed="rId2"/>
          <a:stretch>
            <a:fillRect/>
          </a:stretch>
        </p:blipFill>
        <p:spPr>
          <a:xfrm>
            <a:off x="10700983" y="6413604"/>
            <a:ext cx="881417" cy="202413"/>
          </a:xfrm>
          <a:prstGeom prst="rect">
            <a:avLst/>
          </a:prstGeom>
        </p:spPr>
      </p:pic>
      <p:sp>
        <p:nvSpPr>
          <p:cNvPr id="13" name="Rectángulo 12"/>
          <p:cNvSpPr/>
          <p:nvPr userDrawn="1"/>
        </p:nvSpPr>
        <p:spPr>
          <a:xfrm>
            <a:off x="8148638" y="0"/>
            <a:ext cx="4043362" cy="6858000"/>
          </a:xfrm>
          <a:prstGeom prst="rect">
            <a:avLst/>
          </a:prstGeom>
          <a:solidFill>
            <a:srgbClr val="FF6F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6" name="object 2"/>
          <p:cNvSpPr/>
          <p:nvPr userDrawn="1"/>
        </p:nvSpPr>
        <p:spPr>
          <a:xfrm>
            <a:off x="613250" y="1655065"/>
            <a:ext cx="7182000" cy="57357"/>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800"/>
          </a:p>
        </p:txBody>
      </p:sp>
      <p:sp>
        <p:nvSpPr>
          <p:cNvPr id="17" name="Marcador de texto 23"/>
          <p:cNvSpPr>
            <a:spLocks noGrp="1"/>
          </p:cNvSpPr>
          <p:nvPr>
            <p:ph type="body" sz="quarter" idx="11" hasCustomPrompt="1"/>
          </p:nvPr>
        </p:nvSpPr>
        <p:spPr>
          <a:xfrm>
            <a:off x="508000" y="917447"/>
            <a:ext cx="7189585" cy="346088"/>
          </a:xfrm>
          <a:prstGeom prst="rect">
            <a:avLst/>
          </a:prstGeom>
        </p:spPr>
        <p:txBody>
          <a:bodyPr/>
          <a:lstStyle>
            <a:lvl1pPr>
              <a:defRPr lang="es-ES_tradnl" sz="24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8" name="Marcador de texto 23"/>
          <p:cNvSpPr>
            <a:spLocks noGrp="1"/>
          </p:cNvSpPr>
          <p:nvPr>
            <p:ph type="body" sz="quarter" idx="12" hasCustomPrompt="1"/>
          </p:nvPr>
        </p:nvSpPr>
        <p:spPr>
          <a:xfrm>
            <a:off x="508000" y="1268343"/>
            <a:ext cx="7189585" cy="294449"/>
          </a:xfrm>
          <a:prstGeom prst="rect">
            <a:avLst/>
          </a:prstGeom>
        </p:spPr>
        <p:txBody>
          <a:bodyPr/>
          <a:lstStyle>
            <a:lvl1pPr>
              <a:defRPr lang="es-ES_tradnl" sz="2000" b="1" dirty="0" smtClean="0">
                <a:solidFill>
                  <a:srgbClr val="FF6F4A"/>
                </a:solidFill>
                <a:latin typeface="Century Gothic" charset="0"/>
                <a:ea typeface="Century Gothic" charset="0"/>
                <a:cs typeface="Century Gothic" charset="0"/>
              </a:defRPr>
            </a:lvl1pPr>
          </a:lstStyle>
          <a:p>
            <a:pPr lvl="0"/>
            <a:r>
              <a:rPr lang="es-ES_tradnl" dirty="0"/>
              <a:t>- </a:t>
            </a:r>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9" name="Marcador de texto 23"/>
          <p:cNvSpPr>
            <a:spLocks noGrp="1"/>
          </p:cNvSpPr>
          <p:nvPr>
            <p:ph type="body" sz="quarter" idx="14" hasCustomPrompt="1"/>
          </p:nvPr>
        </p:nvSpPr>
        <p:spPr>
          <a:xfrm>
            <a:off x="510490" y="1909482"/>
            <a:ext cx="7220345" cy="285078"/>
          </a:xfrm>
          <a:prstGeom prst="rect">
            <a:avLst/>
          </a:prstGeom>
        </p:spPr>
        <p:txBody>
          <a:bodyPr/>
          <a:lstStyle>
            <a:lvl1pPr>
              <a:defRPr lang="es-ES_tradnl" sz="1600" b="1" kern="1200" dirty="0" err="1" smtClean="0">
                <a:solidFill>
                  <a:srgbClr val="382F2D"/>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20" name="Marcador de texto 23"/>
          <p:cNvSpPr>
            <a:spLocks noGrp="1"/>
          </p:cNvSpPr>
          <p:nvPr>
            <p:ph type="body" sz="quarter" idx="16" hasCustomPrompt="1"/>
          </p:nvPr>
        </p:nvSpPr>
        <p:spPr>
          <a:xfrm>
            <a:off x="510490" y="2272553"/>
            <a:ext cx="7220346" cy="287768"/>
          </a:xfrm>
          <a:prstGeom prst="rect">
            <a:avLst/>
          </a:prstGeom>
        </p:spPr>
        <p:txBody>
          <a:bodyPr/>
          <a:lstStyle>
            <a:lvl1pPr>
              <a:lnSpc>
                <a:spcPts val="2200"/>
              </a:lnSpc>
              <a:defRPr lang="es-ES_tradnl" sz="16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51350963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5.Title Slide + block">
    <p:bg>
      <p:bgPr>
        <a:solidFill>
          <a:schemeClr val="bg1"/>
        </a:solidFill>
        <a:effectLst/>
      </p:bgPr>
    </p:bg>
    <p:spTree>
      <p:nvGrpSpPr>
        <p:cNvPr id="1" name=""/>
        <p:cNvGrpSpPr/>
        <p:nvPr/>
      </p:nvGrpSpPr>
      <p:grpSpPr>
        <a:xfrm>
          <a:off x="0" y="0"/>
          <a:ext cx="0" cy="0"/>
          <a:chOff x="0" y="0"/>
          <a:chExt cx="0" cy="0"/>
        </a:xfrm>
      </p:grpSpPr>
      <p:sp>
        <p:nvSpPr>
          <p:cNvPr id="4" name="Rectángulo 3"/>
          <p:cNvSpPr/>
          <p:nvPr userDrawn="1"/>
        </p:nvSpPr>
        <p:spPr>
          <a:xfrm>
            <a:off x="0" y="0"/>
            <a:ext cx="4043362" cy="6858000"/>
          </a:xfrm>
          <a:prstGeom prst="rect">
            <a:avLst/>
          </a:prstGeom>
          <a:solidFill>
            <a:srgbClr val="FF6F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pic>
        <p:nvPicPr>
          <p:cNvPr id="7" name="Imagen 6"/>
          <p:cNvPicPr>
            <a:picLocks noChangeAspect="1"/>
          </p:cNvPicPr>
          <p:nvPr userDrawn="1"/>
        </p:nvPicPr>
        <p:blipFill>
          <a:blip r:embed="rId2"/>
          <a:stretch>
            <a:fillRect/>
          </a:stretch>
        </p:blipFill>
        <p:spPr>
          <a:xfrm>
            <a:off x="10700983" y="6413604"/>
            <a:ext cx="881417" cy="202413"/>
          </a:xfrm>
          <a:prstGeom prst="rect">
            <a:avLst/>
          </a:prstGeom>
        </p:spPr>
      </p:pic>
      <p:sp>
        <p:nvSpPr>
          <p:cNvPr id="15" name="Marcador de texto 23"/>
          <p:cNvSpPr>
            <a:spLocks noGrp="1"/>
          </p:cNvSpPr>
          <p:nvPr>
            <p:ph type="body" sz="quarter" idx="16" hasCustomPrompt="1"/>
          </p:nvPr>
        </p:nvSpPr>
        <p:spPr>
          <a:xfrm>
            <a:off x="4281978" y="913109"/>
            <a:ext cx="7236691" cy="333800"/>
          </a:xfrm>
          <a:prstGeom prst="rect">
            <a:avLst/>
          </a:prstGeom>
        </p:spPr>
        <p:txBody>
          <a:bodyPr/>
          <a:lstStyle>
            <a:lvl1pPr>
              <a:defRPr lang="es-ES_tradnl" sz="24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6" name="object 2"/>
          <p:cNvSpPr/>
          <p:nvPr userDrawn="1"/>
        </p:nvSpPr>
        <p:spPr>
          <a:xfrm>
            <a:off x="4378423" y="1399310"/>
            <a:ext cx="7182000" cy="124692"/>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800"/>
          </a:p>
        </p:txBody>
      </p:sp>
      <p:sp>
        <p:nvSpPr>
          <p:cNvPr id="17" name="Marcador de texto 23"/>
          <p:cNvSpPr>
            <a:spLocks noGrp="1"/>
          </p:cNvSpPr>
          <p:nvPr>
            <p:ph type="body" sz="quarter" idx="17" hasCustomPrompt="1"/>
          </p:nvPr>
        </p:nvSpPr>
        <p:spPr>
          <a:xfrm>
            <a:off x="4284469" y="1909481"/>
            <a:ext cx="7248054" cy="307245"/>
          </a:xfrm>
          <a:prstGeom prst="rect">
            <a:avLst/>
          </a:prstGeom>
        </p:spPr>
        <p:txBody>
          <a:bodyPr/>
          <a:lstStyle>
            <a:lvl1pPr>
              <a:defRPr lang="es-ES_tradnl" sz="1600" b="1" kern="1200" dirty="0" err="1" smtClean="0">
                <a:solidFill>
                  <a:srgbClr val="382F2D"/>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8" name="Marcador de texto 23"/>
          <p:cNvSpPr>
            <a:spLocks noGrp="1"/>
          </p:cNvSpPr>
          <p:nvPr>
            <p:ph type="body" sz="quarter" idx="18" hasCustomPrompt="1"/>
          </p:nvPr>
        </p:nvSpPr>
        <p:spPr>
          <a:xfrm>
            <a:off x="4284467" y="2272552"/>
            <a:ext cx="7234201" cy="343057"/>
          </a:xfrm>
          <a:prstGeom prst="rect">
            <a:avLst/>
          </a:prstGeom>
        </p:spPr>
        <p:txBody>
          <a:bodyPr/>
          <a:lstStyle>
            <a:lvl1pPr>
              <a:lnSpc>
                <a:spcPts val="2200"/>
              </a:lnSpc>
              <a:defRPr lang="es-ES_tradnl" sz="16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5.Title and Subtitle Slide + block">
    <p:spTree>
      <p:nvGrpSpPr>
        <p:cNvPr id="1" name=""/>
        <p:cNvGrpSpPr/>
        <p:nvPr/>
      </p:nvGrpSpPr>
      <p:grpSpPr>
        <a:xfrm>
          <a:off x="0" y="0"/>
          <a:ext cx="0" cy="0"/>
          <a:chOff x="0" y="0"/>
          <a:chExt cx="0" cy="0"/>
        </a:xfrm>
      </p:grpSpPr>
      <p:sp>
        <p:nvSpPr>
          <p:cNvPr id="4" name="Rectángulo 3"/>
          <p:cNvSpPr/>
          <p:nvPr userDrawn="1"/>
        </p:nvSpPr>
        <p:spPr>
          <a:xfrm>
            <a:off x="0" y="0"/>
            <a:ext cx="4043362" cy="6858000"/>
          </a:xfrm>
          <a:prstGeom prst="rect">
            <a:avLst/>
          </a:prstGeom>
          <a:solidFill>
            <a:srgbClr val="FF6F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pic>
        <p:nvPicPr>
          <p:cNvPr id="7" name="Imagen 6"/>
          <p:cNvPicPr>
            <a:picLocks noChangeAspect="1"/>
          </p:cNvPicPr>
          <p:nvPr userDrawn="1"/>
        </p:nvPicPr>
        <p:blipFill>
          <a:blip r:embed="rId2"/>
          <a:stretch>
            <a:fillRect/>
          </a:stretch>
        </p:blipFill>
        <p:spPr>
          <a:xfrm>
            <a:off x="10700983" y="6413604"/>
            <a:ext cx="881417" cy="202413"/>
          </a:xfrm>
          <a:prstGeom prst="rect">
            <a:avLst/>
          </a:prstGeom>
        </p:spPr>
      </p:pic>
      <p:sp>
        <p:nvSpPr>
          <p:cNvPr id="14" name="object 2"/>
          <p:cNvSpPr/>
          <p:nvPr userDrawn="1"/>
        </p:nvSpPr>
        <p:spPr>
          <a:xfrm>
            <a:off x="4387229" y="1655065"/>
            <a:ext cx="7182000" cy="57357"/>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800"/>
          </a:p>
        </p:txBody>
      </p:sp>
      <p:sp>
        <p:nvSpPr>
          <p:cNvPr id="15" name="Marcador de texto 23"/>
          <p:cNvSpPr>
            <a:spLocks noGrp="1"/>
          </p:cNvSpPr>
          <p:nvPr>
            <p:ph type="body" sz="quarter" idx="18" hasCustomPrompt="1"/>
          </p:nvPr>
        </p:nvSpPr>
        <p:spPr>
          <a:xfrm>
            <a:off x="4281979" y="917447"/>
            <a:ext cx="7189585" cy="346088"/>
          </a:xfrm>
          <a:prstGeom prst="rect">
            <a:avLst/>
          </a:prstGeom>
        </p:spPr>
        <p:txBody>
          <a:bodyPr/>
          <a:lstStyle>
            <a:lvl1pPr>
              <a:defRPr lang="es-ES_tradnl" sz="24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6" name="Marcador de texto 23"/>
          <p:cNvSpPr>
            <a:spLocks noGrp="1"/>
          </p:cNvSpPr>
          <p:nvPr>
            <p:ph type="body" sz="quarter" idx="19" hasCustomPrompt="1"/>
          </p:nvPr>
        </p:nvSpPr>
        <p:spPr>
          <a:xfrm>
            <a:off x="4281979" y="1268343"/>
            <a:ext cx="7189585" cy="294449"/>
          </a:xfrm>
          <a:prstGeom prst="rect">
            <a:avLst/>
          </a:prstGeom>
        </p:spPr>
        <p:txBody>
          <a:bodyPr/>
          <a:lstStyle>
            <a:lvl1pPr>
              <a:defRPr lang="es-ES_tradnl" sz="2000" b="1" dirty="0" smtClean="0">
                <a:solidFill>
                  <a:srgbClr val="FF6F4A"/>
                </a:solidFill>
                <a:latin typeface="Century Gothic" charset="0"/>
                <a:ea typeface="Century Gothic" charset="0"/>
                <a:cs typeface="Century Gothic" charset="0"/>
              </a:defRPr>
            </a:lvl1pPr>
          </a:lstStyle>
          <a:p>
            <a:pPr lvl="0"/>
            <a:r>
              <a:rPr lang="es-ES_tradnl" dirty="0"/>
              <a:t>- </a:t>
            </a:r>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7" name="Marcador de texto 23"/>
          <p:cNvSpPr>
            <a:spLocks noGrp="1"/>
          </p:cNvSpPr>
          <p:nvPr>
            <p:ph type="body" sz="quarter" idx="20" hasCustomPrompt="1"/>
          </p:nvPr>
        </p:nvSpPr>
        <p:spPr>
          <a:xfrm>
            <a:off x="4284469" y="1909482"/>
            <a:ext cx="7220345" cy="285078"/>
          </a:xfrm>
          <a:prstGeom prst="rect">
            <a:avLst/>
          </a:prstGeom>
        </p:spPr>
        <p:txBody>
          <a:bodyPr/>
          <a:lstStyle>
            <a:lvl1pPr>
              <a:defRPr lang="es-ES_tradnl" sz="1600" b="1" kern="1200" dirty="0" err="1" smtClean="0">
                <a:solidFill>
                  <a:srgbClr val="382F2D"/>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8" name="Marcador de texto 23"/>
          <p:cNvSpPr>
            <a:spLocks noGrp="1"/>
          </p:cNvSpPr>
          <p:nvPr>
            <p:ph type="body" sz="quarter" idx="16" hasCustomPrompt="1"/>
          </p:nvPr>
        </p:nvSpPr>
        <p:spPr>
          <a:xfrm>
            <a:off x="4284469" y="2272553"/>
            <a:ext cx="7220346" cy="287768"/>
          </a:xfrm>
          <a:prstGeom prst="rect">
            <a:avLst/>
          </a:prstGeom>
        </p:spPr>
        <p:txBody>
          <a:bodyPr/>
          <a:lstStyle>
            <a:lvl1pPr>
              <a:lnSpc>
                <a:spcPts val="2200"/>
              </a:lnSpc>
              <a:defRPr lang="es-ES_tradnl" sz="16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6.Title Slide + photo">
    <p:spTree>
      <p:nvGrpSpPr>
        <p:cNvPr id="1" name=""/>
        <p:cNvGrpSpPr/>
        <p:nvPr/>
      </p:nvGrpSpPr>
      <p:grpSpPr>
        <a:xfrm>
          <a:off x="0" y="0"/>
          <a:ext cx="0" cy="0"/>
          <a:chOff x="0" y="0"/>
          <a:chExt cx="0" cy="0"/>
        </a:xfrm>
      </p:grpSpPr>
      <p:pic>
        <p:nvPicPr>
          <p:cNvPr id="5" name="Imagen 4"/>
          <p:cNvPicPr>
            <a:picLocks noChangeAspect="1"/>
          </p:cNvPicPr>
          <p:nvPr userDrawn="1"/>
        </p:nvPicPr>
        <p:blipFill>
          <a:blip r:embed="rId2"/>
          <a:stretch>
            <a:fillRect/>
          </a:stretch>
        </p:blipFill>
        <p:spPr>
          <a:xfrm>
            <a:off x="10700983" y="6413604"/>
            <a:ext cx="881417" cy="202413"/>
          </a:xfrm>
          <a:prstGeom prst="rect">
            <a:avLst/>
          </a:prstGeom>
        </p:spPr>
      </p:pic>
      <p:sp>
        <p:nvSpPr>
          <p:cNvPr id="9" name="Marcador de imagen 1"/>
          <p:cNvSpPr>
            <a:spLocks noGrp="1"/>
          </p:cNvSpPr>
          <p:nvPr>
            <p:ph type="pic" sz="quarter" idx="14"/>
          </p:nvPr>
        </p:nvSpPr>
        <p:spPr>
          <a:xfrm>
            <a:off x="1" y="0"/>
            <a:ext cx="4008438" cy="6858000"/>
          </a:xfrm>
          <a:prstGeom prst="rect">
            <a:avLst/>
          </a:prstGeom>
          <a:noFill/>
        </p:spPr>
      </p:sp>
      <p:sp>
        <p:nvSpPr>
          <p:cNvPr id="8" name="Marcador de texto 23"/>
          <p:cNvSpPr>
            <a:spLocks noGrp="1"/>
          </p:cNvSpPr>
          <p:nvPr>
            <p:ph type="body" sz="quarter" idx="16" hasCustomPrompt="1"/>
          </p:nvPr>
        </p:nvSpPr>
        <p:spPr>
          <a:xfrm>
            <a:off x="4281978" y="913109"/>
            <a:ext cx="7236691" cy="333800"/>
          </a:xfrm>
          <a:prstGeom prst="rect">
            <a:avLst/>
          </a:prstGeom>
        </p:spPr>
        <p:txBody>
          <a:bodyPr/>
          <a:lstStyle>
            <a:lvl1pPr>
              <a:defRPr lang="es-ES_tradnl" sz="24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0" name="object 2"/>
          <p:cNvSpPr/>
          <p:nvPr userDrawn="1"/>
        </p:nvSpPr>
        <p:spPr>
          <a:xfrm>
            <a:off x="4378423" y="1399310"/>
            <a:ext cx="7182000" cy="124692"/>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800"/>
          </a:p>
        </p:txBody>
      </p:sp>
      <p:sp>
        <p:nvSpPr>
          <p:cNvPr id="15" name="Marcador de texto 23"/>
          <p:cNvSpPr>
            <a:spLocks noGrp="1"/>
          </p:cNvSpPr>
          <p:nvPr>
            <p:ph type="body" sz="quarter" idx="17" hasCustomPrompt="1"/>
          </p:nvPr>
        </p:nvSpPr>
        <p:spPr>
          <a:xfrm>
            <a:off x="4284469" y="1909481"/>
            <a:ext cx="7248054" cy="307245"/>
          </a:xfrm>
          <a:prstGeom prst="rect">
            <a:avLst/>
          </a:prstGeom>
        </p:spPr>
        <p:txBody>
          <a:bodyPr/>
          <a:lstStyle>
            <a:lvl1pPr>
              <a:defRPr lang="es-ES_tradnl" sz="1600" b="1" kern="1200" dirty="0" err="1" smtClean="0">
                <a:solidFill>
                  <a:srgbClr val="382F2D"/>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6" name="Marcador de texto 23"/>
          <p:cNvSpPr>
            <a:spLocks noGrp="1"/>
          </p:cNvSpPr>
          <p:nvPr>
            <p:ph type="body" sz="quarter" idx="18" hasCustomPrompt="1"/>
          </p:nvPr>
        </p:nvSpPr>
        <p:spPr>
          <a:xfrm>
            <a:off x="4284467" y="2272552"/>
            <a:ext cx="7234201" cy="343057"/>
          </a:xfrm>
          <a:prstGeom prst="rect">
            <a:avLst/>
          </a:prstGeom>
        </p:spPr>
        <p:txBody>
          <a:bodyPr/>
          <a:lstStyle>
            <a:lvl1pPr>
              <a:lnSpc>
                <a:spcPts val="2200"/>
              </a:lnSpc>
              <a:defRPr lang="es-ES_tradnl" sz="16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27705286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6.Title and Subtitle Slide + photo">
    <p:spTree>
      <p:nvGrpSpPr>
        <p:cNvPr id="1" name=""/>
        <p:cNvGrpSpPr/>
        <p:nvPr/>
      </p:nvGrpSpPr>
      <p:grpSpPr>
        <a:xfrm>
          <a:off x="0" y="0"/>
          <a:ext cx="0" cy="0"/>
          <a:chOff x="0" y="0"/>
          <a:chExt cx="0" cy="0"/>
        </a:xfrm>
      </p:grpSpPr>
      <p:pic>
        <p:nvPicPr>
          <p:cNvPr id="3" name="Imagen 2"/>
          <p:cNvPicPr>
            <a:picLocks noChangeAspect="1"/>
          </p:cNvPicPr>
          <p:nvPr userDrawn="1"/>
        </p:nvPicPr>
        <p:blipFill>
          <a:blip r:embed="rId2"/>
          <a:stretch>
            <a:fillRect/>
          </a:stretch>
        </p:blipFill>
        <p:spPr>
          <a:xfrm>
            <a:off x="10700983" y="6413604"/>
            <a:ext cx="881417" cy="202413"/>
          </a:xfrm>
          <a:prstGeom prst="rect">
            <a:avLst/>
          </a:prstGeom>
        </p:spPr>
      </p:pic>
      <p:sp>
        <p:nvSpPr>
          <p:cNvPr id="4" name="Marcador de imagen 1"/>
          <p:cNvSpPr>
            <a:spLocks noGrp="1"/>
          </p:cNvSpPr>
          <p:nvPr>
            <p:ph type="pic" sz="quarter" idx="14"/>
          </p:nvPr>
        </p:nvSpPr>
        <p:spPr>
          <a:xfrm>
            <a:off x="1" y="0"/>
            <a:ext cx="4008438" cy="6858000"/>
          </a:xfrm>
          <a:prstGeom prst="rect">
            <a:avLst/>
          </a:prstGeom>
          <a:noFill/>
        </p:spPr>
      </p:sp>
      <p:sp>
        <p:nvSpPr>
          <p:cNvPr id="9" name="object 2"/>
          <p:cNvSpPr/>
          <p:nvPr userDrawn="1"/>
        </p:nvSpPr>
        <p:spPr>
          <a:xfrm>
            <a:off x="4387229" y="1655065"/>
            <a:ext cx="7182000" cy="57357"/>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800"/>
          </a:p>
        </p:txBody>
      </p:sp>
      <p:sp>
        <p:nvSpPr>
          <p:cNvPr id="15" name="Marcador de texto 23"/>
          <p:cNvSpPr>
            <a:spLocks noGrp="1"/>
          </p:cNvSpPr>
          <p:nvPr>
            <p:ph type="body" sz="quarter" idx="18" hasCustomPrompt="1"/>
          </p:nvPr>
        </p:nvSpPr>
        <p:spPr>
          <a:xfrm>
            <a:off x="4281979" y="917447"/>
            <a:ext cx="7189585" cy="346088"/>
          </a:xfrm>
          <a:prstGeom prst="rect">
            <a:avLst/>
          </a:prstGeom>
        </p:spPr>
        <p:txBody>
          <a:bodyPr/>
          <a:lstStyle>
            <a:lvl1pPr>
              <a:defRPr lang="es-ES_tradnl" sz="24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6" name="Marcador de texto 23"/>
          <p:cNvSpPr>
            <a:spLocks noGrp="1"/>
          </p:cNvSpPr>
          <p:nvPr>
            <p:ph type="body" sz="quarter" idx="19" hasCustomPrompt="1"/>
          </p:nvPr>
        </p:nvSpPr>
        <p:spPr>
          <a:xfrm>
            <a:off x="4281979" y="1268343"/>
            <a:ext cx="7189585" cy="294449"/>
          </a:xfrm>
          <a:prstGeom prst="rect">
            <a:avLst/>
          </a:prstGeom>
        </p:spPr>
        <p:txBody>
          <a:bodyPr/>
          <a:lstStyle>
            <a:lvl1pPr>
              <a:defRPr lang="es-ES_tradnl" sz="2000" b="1" dirty="0" smtClean="0">
                <a:solidFill>
                  <a:srgbClr val="FF6F4A"/>
                </a:solidFill>
                <a:latin typeface="Century Gothic" charset="0"/>
                <a:ea typeface="Century Gothic" charset="0"/>
                <a:cs typeface="Century Gothic" charset="0"/>
              </a:defRPr>
            </a:lvl1pPr>
          </a:lstStyle>
          <a:p>
            <a:pPr lvl="0"/>
            <a:r>
              <a:rPr lang="es-ES_tradnl" dirty="0"/>
              <a:t>- </a:t>
            </a:r>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7" name="Marcador de texto 23"/>
          <p:cNvSpPr>
            <a:spLocks noGrp="1"/>
          </p:cNvSpPr>
          <p:nvPr>
            <p:ph type="body" sz="quarter" idx="20" hasCustomPrompt="1"/>
          </p:nvPr>
        </p:nvSpPr>
        <p:spPr>
          <a:xfrm>
            <a:off x="4284469" y="1909482"/>
            <a:ext cx="7220345" cy="285078"/>
          </a:xfrm>
          <a:prstGeom prst="rect">
            <a:avLst/>
          </a:prstGeom>
        </p:spPr>
        <p:txBody>
          <a:bodyPr/>
          <a:lstStyle>
            <a:lvl1pPr>
              <a:defRPr lang="es-ES_tradnl" sz="1600" b="1" kern="1200" dirty="0" err="1" smtClean="0">
                <a:solidFill>
                  <a:srgbClr val="382F2D"/>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8" name="Marcador de texto 23"/>
          <p:cNvSpPr>
            <a:spLocks noGrp="1"/>
          </p:cNvSpPr>
          <p:nvPr>
            <p:ph type="body" sz="quarter" idx="16" hasCustomPrompt="1"/>
          </p:nvPr>
        </p:nvSpPr>
        <p:spPr>
          <a:xfrm>
            <a:off x="4284469" y="2272553"/>
            <a:ext cx="7220346" cy="287768"/>
          </a:xfrm>
          <a:prstGeom prst="rect">
            <a:avLst/>
          </a:prstGeom>
        </p:spPr>
        <p:txBody>
          <a:bodyPr/>
          <a:lstStyle>
            <a:lvl1pPr>
              <a:lnSpc>
                <a:spcPts val="2200"/>
              </a:lnSpc>
              <a:defRPr lang="es-ES_tradnl" sz="16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36941271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7.Title Slide + photo">
    <p:spTree>
      <p:nvGrpSpPr>
        <p:cNvPr id="1" name=""/>
        <p:cNvGrpSpPr/>
        <p:nvPr/>
      </p:nvGrpSpPr>
      <p:grpSpPr>
        <a:xfrm>
          <a:off x="0" y="0"/>
          <a:ext cx="0" cy="0"/>
          <a:chOff x="0" y="0"/>
          <a:chExt cx="0" cy="0"/>
        </a:xfrm>
      </p:grpSpPr>
      <p:sp>
        <p:nvSpPr>
          <p:cNvPr id="3" name="Picture Placeholder 5"/>
          <p:cNvSpPr>
            <a:spLocks noGrp="1"/>
          </p:cNvSpPr>
          <p:nvPr>
            <p:ph type="pic" sz="quarter" idx="13"/>
          </p:nvPr>
        </p:nvSpPr>
        <p:spPr>
          <a:xfrm>
            <a:off x="614017" y="1995054"/>
            <a:ext cx="3389947" cy="4253345"/>
          </a:xfrm>
          <a:prstGeom prst="rect">
            <a:avLst/>
          </a:prstGeom>
        </p:spPr>
        <p:txBody>
          <a:bodyPr/>
          <a:lstStyle>
            <a:lvl1pPr>
              <a:defRPr sz="1600"/>
            </a:lvl1pPr>
          </a:lstStyle>
          <a:p>
            <a:pPr marL="342900" marR="0" lvl="0" indent="-342900" algn="l" defTabSz="457200" rtl="0" eaLnBrk="1" fontAlgn="base" latinLnBrk="0" hangingPunct="1">
              <a:lnSpc>
                <a:spcPct val="100000"/>
              </a:lnSpc>
              <a:spcBef>
                <a:spcPct val="20000"/>
              </a:spcBef>
              <a:spcAft>
                <a:spcPct val="0"/>
              </a:spcAft>
              <a:buClr>
                <a:srgbClr val="D12F2C"/>
              </a:buClr>
              <a:buSzPct val="80000"/>
              <a:buFont typeface="Lucida Grande" charset="0"/>
              <a:buNone/>
              <a:tabLst/>
              <a:defRPr/>
            </a:pPr>
            <a:endParaRPr lang="en-US" dirty="0"/>
          </a:p>
        </p:txBody>
      </p:sp>
      <p:cxnSp>
        <p:nvCxnSpPr>
          <p:cNvPr id="12" name="Conector recto 11"/>
          <p:cNvCxnSpPr/>
          <p:nvPr userDrawn="1"/>
        </p:nvCxnSpPr>
        <p:spPr>
          <a:xfrm>
            <a:off x="-424617" y="402588"/>
            <a:ext cx="921488" cy="0"/>
          </a:xfrm>
          <a:prstGeom prst="line">
            <a:avLst/>
          </a:prstGeom>
          <a:ln w="12700">
            <a:solidFill>
              <a:srgbClr val="B1AFB8"/>
            </a:solidFill>
          </a:ln>
        </p:spPr>
        <p:style>
          <a:lnRef idx="1">
            <a:schemeClr val="accent1"/>
          </a:lnRef>
          <a:fillRef idx="0">
            <a:schemeClr val="accent1"/>
          </a:fillRef>
          <a:effectRef idx="0">
            <a:schemeClr val="accent1"/>
          </a:effectRef>
          <a:fontRef idx="minor">
            <a:schemeClr val="tx1"/>
          </a:fontRef>
        </p:style>
      </p:cxnSp>
      <p:sp>
        <p:nvSpPr>
          <p:cNvPr id="13" name="Rectángulo 12"/>
          <p:cNvSpPr/>
          <p:nvPr userDrawn="1"/>
        </p:nvSpPr>
        <p:spPr>
          <a:xfrm>
            <a:off x="535269" y="271790"/>
            <a:ext cx="2512731" cy="261610"/>
          </a:xfrm>
          <a:prstGeom prst="rect">
            <a:avLst/>
          </a:prstGeom>
        </p:spPr>
        <p:txBody>
          <a:bodyPr wrap="square">
            <a:spAutoFit/>
          </a:bodyPr>
          <a:lstStyle/>
          <a:p>
            <a:r>
              <a:rPr lang="en-CA" sz="1100" b="1" dirty="0">
                <a:solidFill>
                  <a:srgbClr val="B1AFB8"/>
                </a:solidFill>
                <a:latin typeface="Franklin Gothic Book" charset="0"/>
                <a:ea typeface="Franklin Gothic Book" charset="0"/>
                <a:cs typeface="Franklin Gothic Book" charset="0"/>
              </a:rPr>
              <a:t>Name of the</a:t>
            </a:r>
            <a:r>
              <a:rPr lang="en-CA" sz="1100" b="1" baseline="0" dirty="0">
                <a:solidFill>
                  <a:srgbClr val="B1AFB8"/>
                </a:solidFill>
                <a:latin typeface="Franklin Gothic Book" charset="0"/>
                <a:ea typeface="Franklin Gothic Book" charset="0"/>
                <a:cs typeface="Franklin Gothic Book" charset="0"/>
              </a:rPr>
              <a:t> Presentation</a:t>
            </a:r>
            <a:endParaRPr lang="es-ES_tradnl" sz="1100" dirty="0"/>
          </a:p>
        </p:txBody>
      </p:sp>
      <p:sp>
        <p:nvSpPr>
          <p:cNvPr id="14" name="object 5"/>
          <p:cNvSpPr txBox="1"/>
          <p:nvPr userDrawn="1"/>
        </p:nvSpPr>
        <p:spPr>
          <a:xfrm>
            <a:off x="632494" y="6493466"/>
            <a:ext cx="722173" cy="135935"/>
          </a:xfrm>
          <a:prstGeom prst="rect">
            <a:avLst/>
          </a:prstGeom>
        </p:spPr>
        <p:txBody>
          <a:bodyPr vert="horz" wrap="square" lIns="0" tIns="12700" rIns="0" bIns="0" rtlCol="0">
            <a:spAutoFit/>
          </a:bodyPr>
          <a:lstStyle/>
          <a:p>
            <a:pPr marL="12700">
              <a:lnSpc>
                <a:spcPct val="100000"/>
              </a:lnSpc>
              <a:spcBef>
                <a:spcPts val="100"/>
              </a:spcBef>
            </a:pPr>
            <a:r>
              <a:rPr lang="es-ES" sz="800" dirty="0">
                <a:solidFill>
                  <a:srgbClr val="888888"/>
                </a:solidFill>
                <a:latin typeface="Arial"/>
                <a:cs typeface="Arial"/>
              </a:rPr>
              <a:t>Page </a:t>
            </a:r>
            <a:fld id="{B208E919-3E8E-1A48-A613-1AF55E12D81E}" type="slidenum">
              <a:rPr lang="es-ES" sz="800" smtClean="0">
                <a:solidFill>
                  <a:srgbClr val="888888"/>
                </a:solidFill>
                <a:latin typeface="Arial"/>
                <a:cs typeface="Arial"/>
              </a:rPr>
              <a:pPr marL="12700">
                <a:lnSpc>
                  <a:spcPct val="100000"/>
                </a:lnSpc>
                <a:spcBef>
                  <a:spcPts val="100"/>
                </a:spcBef>
              </a:pPr>
              <a:t>‹#›</a:t>
            </a:fld>
            <a:endParaRPr sz="800" dirty="0">
              <a:latin typeface="Arial"/>
              <a:cs typeface="Arial"/>
            </a:endParaRPr>
          </a:p>
        </p:txBody>
      </p:sp>
      <p:pic>
        <p:nvPicPr>
          <p:cNvPr id="15" name="Imagen 14"/>
          <p:cNvPicPr>
            <a:picLocks noChangeAspect="1"/>
          </p:cNvPicPr>
          <p:nvPr userDrawn="1"/>
        </p:nvPicPr>
        <p:blipFill>
          <a:blip r:embed="rId2"/>
          <a:stretch>
            <a:fillRect/>
          </a:stretch>
        </p:blipFill>
        <p:spPr>
          <a:xfrm>
            <a:off x="10700983" y="6413604"/>
            <a:ext cx="881417" cy="202413"/>
          </a:xfrm>
          <a:prstGeom prst="rect">
            <a:avLst/>
          </a:prstGeom>
        </p:spPr>
      </p:pic>
      <p:sp>
        <p:nvSpPr>
          <p:cNvPr id="20" name="Marcador de texto 23"/>
          <p:cNvSpPr>
            <a:spLocks noGrp="1"/>
          </p:cNvSpPr>
          <p:nvPr>
            <p:ph type="body" sz="quarter" idx="11" hasCustomPrompt="1"/>
          </p:nvPr>
        </p:nvSpPr>
        <p:spPr>
          <a:xfrm>
            <a:off x="508000" y="913108"/>
            <a:ext cx="11054080" cy="346731"/>
          </a:xfrm>
          <a:prstGeom prst="rect">
            <a:avLst/>
          </a:prstGeom>
        </p:spPr>
        <p:txBody>
          <a:bodyPr/>
          <a:lstStyle>
            <a:lvl1pPr>
              <a:defRPr lang="es-ES_tradnl" sz="24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24" name="Marcador de texto 23"/>
          <p:cNvSpPr>
            <a:spLocks noGrp="1"/>
          </p:cNvSpPr>
          <p:nvPr>
            <p:ph type="body" sz="quarter" idx="16" hasCustomPrompt="1"/>
          </p:nvPr>
        </p:nvSpPr>
        <p:spPr>
          <a:xfrm>
            <a:off x="4301095" y="1909481"/>
            <a:ext cx="7248054" cy="307245"/>
          </a:xfrm>
          <a:prstGeom prst="rect">
            <a:avLst/>
          </a:prstGeom>
        </p:spPr>
        <p:txBody>
          <a:bodyPr/>
          <a:lstStyle>
            <a:lvl1pPr>
              <a:defRPr lang="es-ES_tradnl" sz="1600" b="1" kern="1200" dirty="0" err="1" smtClean="0">
                <a:solidFill>
                  <a:srgbClr val="382F2D"/>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25" name="Marcador de texto 23"/>
          <p:cNvSpPr>
            <a:spLocks noGrp="1"/>
          </p:cNvSpPr>
          <p:nvPr>
            <p:ph type="body" sz="quarter" idx="17" hasCustomPrompt="1"/>
          </p:nvPr>
        </p:nvSpPr>
        <p:spPr>
          <a:xfrm>
            <a:off x="4301093" y="2272552"/>
            <a:ext cx="7234201" cy="343057"/>
          </a:xfrm>
          <a:prstGeom prst="rect">
            <a:avLst/>
          </a:prstGeom>
        </p:spPr>
        <p:txBody>
          <a:bodyPr/>
          <a:lstStyle>
            <a:lvl1pPr>
              <a:lnSpc>
                <a:spcPts val="2200"/>
              </a:lnSpc>
              <a:defRPr lang="es-ES_tradnl" sz="16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27" name="object 2"/>
          <p:cNvSpPr/>
          <p:nvPr userDrawn="1"/>
        </p:nvSpPr>
        <p:spPr>
          <a:xfrm>
            <a:off x="613251" y="1389057"/>
            <a:ext cx="10980000" cy="45719"/>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800"/>
          </a:p>
        </p:txBody>
      </p:sp>
    </p:spTree>
    <p:extLst>
      <p:ext uri="{BB962C8B-B14F-4D97-AF65-F5344CB8AC3E}">
        <p14:creationId xmlns:p14="http://schemas.microsoft.com/office/powerpoint/2010/main" val="108968385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7.Title and Subtitle Slide + photo">
    <p:spTree>
      <p:nvGrpSpPr>
        <p:cNvPr id="1" name=""/>
        <p:cNvGrpSpPr/>
        <p:nvPr/>
      </p:nvGrpSpPr>
      <p:grpSpPr>
        <a:xfrm>
          <a:off x="0" y="0"/>
          <a:ext cx="0" cy="0"/>
          <a:chOff x="0" y="0"/>
          <a:chExt cx="0" cy="0"/>
        </a:xfrm>
      </p:grpSpPr>
      <p:cxnSp>
        <p:nvCxnSpPr>
          <p:cNvPr id="4" name="Conector recto 3"/>
          <p:cNvCxnSpPr/>
          <p:nvPr userDrawn="1"/>
        </p:nvCxnSpPr>
        <p:spPr>
          <a:xfrm>
            <a:off x="-424617" y="402588"/>
            <a:ext cx="921488" cy="0"/>
          </a:xfrm>
          <a:prstGeom prst="line">
            <a:avLst/>
          </a:prstGeom>
          <a:ln w="12700">
            <a:solidFill>
              <a:srgbClr val="B1AFB8"/>
            </a:solidFill>
          </a:ln>
        </p:spPr>
        <p:style>
          <a:lnRef idx="1">
            <a:schemeClr val="accent1"/>
          </a:lnRef>
          <a:fillRef idx="0">
            <a:schemeClr val="accent1"/>
          </a:fillRef>
          <a:effectRef idx="0">
            <a:schemeClr val="accent1"/>
          </a:effectRef>
          <a:fontRef idx="minor">
            <a:schemeClr val="tx1"/>
          </a:fontRef>
        </p:style>
      </p:cxnSp>
      <p:sp>
        <p:nvSpPr>
          <p:cNvPr id="5" name="Rectángulo 4"/>
          <p:cNvSpPr/>
          <p:nvPr userDrawn="1"/>
        </p:nvSpPr>
        <p:spPr>
          <a:xfrm>
            <a:off x="535269" y="271790"/>
            <a:ext cx="2512731" cy="261610"/>
          </a:xfrm>
          <a:prstGeom prst="rect">
            <a:avLst/>
          </a:prstGeom>
        </p:spPr>
        <p:txBody>
          <a:bodyPr wrap="square">
            <a:spAutoFit/>
          </a:bodyPr>
          <a:lstStyle/>
          <a:p>
            <a:r>
              <a:rPr lang="en-CA" sz="1100" b="1" dirty="0">
                <a:solidFill>
                  <a:srgbClr val="B1AFB8"/>
                </a:solidFill>
                <a:latin typeface="Franklin Gothic Book" charset="0"/>
                <a:ea typeface="Franklin Gothic Book" charset="0"/>
                <a:cs typeface="Franklin Gothic Book" charset="0"/>
              </a:rPr>
              <a:t>Name of the</a:t>
            </a:r>
            <a:r>
              <a:rPr lang="en-CA" sz="1100" b="1" baseline="0" dirty="0">
                <a:solidFill>
                  <a:srgbClr val="B1AFB8"/>
                </a:solidFill>
                <a:latin typeface="Franklin Gothic Book" charset="0"/>
                <a:ea typeface="Franklin Gothic Book" charset="0"/>
                <a:cs typeface="Franklin Gothic Book" charset="0"/>
              </a:rPr>
              <a:t> Presentation</a:t>
            </a:r>
            <a:endParaRPr lang="es-ES_tradnl" sz="1100" dirty="0"/>
          </a:p>
        </p:txBody>
      </p:sp>
      <p:sp>
        <p:nvSpPr>
          <p:cNvPr id="6" name="object 5"/>
          <p:cNvSpPr txBox="1"/>
          <p:nvPr userDrawn="1"/>
        </p:nvSpPr>
        <p:spPr>
          <a:xfrm>
            <a:off x="632494" y="6493466"/>
            <a:ext cx="722173" cy="135935"/>
          </a:xfrm>
          <a:prstGeom prst="rect">
            <a:avLst/>
          </a:prstGeom>
        </p:spPr>
        <p:txBody>
          <a:bodyPr vert="horz" wrap="square" lIns="0" tIns="12700" rIns="0" bIns="0" rtlCol="0">
            <a:spAutoFit/>
          </a:bodyPr>
          <a:lstStyle/>
          <a:p>
            <a:pPr marL="12700">
              <a:lnSpc>
                <a:spcPct val="100000"/>
              </a:lnSpc>
              <a:spcBef>
                <a:spcPts val="100"/>
              </a:spcBef>
            </a:pPr>
            <a:r>
              <a:rPr lang="es-ES" sz="800" dirty="0">
                <a:solidFill>
                  <a:srgbClr val="888888"/>
                </a:solidFill>
                <a:latin typeface="Arial"/>
                <a:cs typeface="Arial"/>
              </a:rPr>
              <a:t>Page </a:t>
            </a:r>
            <a:fld id="{B208E919-3E8E-1A48-A613-1AF55E12D81E}" type="slidenum">
              <a:rPr lang="es-ES" sz="800" smtClean="0">
                <a:solidFill>
                  <a:srgbClr val="888888"/>
                </a:solidFill>
                <a:latin typeface="Arial"/>
                <a:cs typeface="Arial"/>
              </a:rPr>
              <a:pPr marL="12700">
                <a:lnSpc>
                  <a:spcPct val="100000"/>
                </a:lnSpc>
                <a:spcBef>
                  <a:spcPts val="100"/>
                </a:spcBef>
              </a:pPr>
              <a:t>‹#›</a:t>
            </a:fld>
            <a:endParaRPr sz="800" dirty="0">
              <a:latin typeface="Arial"/>
              <a:cs typeface="Arial"/>
            </a:endParaRPr>
          </a:p>
        </p:txBody>
      </p:sp>
      <p:pic>
        <p:nvPicPr>
          <p:cNvPr id="7" name="Imagen 6"/>
          <p:cNvPicPr>
            <a:picLocks noChangeAspect="1"/>
          </p:cNvPicPr>
          <p:nvPr userDrawn="1"/>
        </p:nvPicPr>
        <p:blipFill>
          <a:blip r:embed="rId2"/>
          <a:stretch>
            <a:fillRect/>
          </a:stretch>
        </p:blipFill>
        <p:spPr>
          <a:xfrm>
            <a:off x="10700983" y="6413604"/>
            <a:ext cx="881417" cy="202413"/>
          </a:xfrm>
          <a:prstGeom prst="rect">
            <a:avLst/>
          </a:prstGeom>
        </p:spPr>
      </p:pic>
      <p:sp>
        <p:nvSpPr>
          <p:cNvPr id="20" name="object 2"/>
          <p:cNvSpPr/>
          <p:nvPr userDrawn="1"/>
        </p:nvSpPr>
        <p:spPr>
          <a:xfrm>
            <a:off x="613251" y="1655064"/>
            <a:ext cx="10980000" cy="45719"/>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800"/>
          </a:p>
        </p:txBody>
      </p:sp>
      <p:sp>
        <p:nvSpPr>
          <p:cNvPr id="21" name="Marcador de texto 23"/>
          <p:cNvSpPr>
            <a:spLocks noGrp="1"/>
          </p:cNvSpPr>
          <p:nvPr>
            <p:ph type="body" sz="quarter" idx="11" hasCustomPrompt="1"/>
          </p:nvPr>
        </p:nvSpPr>
        <p:spPr>
          <a:xfrm>
            <a:off x="508000" y="917447"/>
            <a:ext cx="11033760" cy="342393"/>
          </a:xfrm>
          <a:prstGeom prst="rect">
            <a:avLst/>
          </a:prstGeom>
        </p:spPr>
        <p:txBody>
          <a:bodyPr/>
          <a:lstStyle>
            <a:lvl1pPr>
              <a:defRPr lang="es-ES_tradnl" sz="24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22" name="Marcador de texto 23"/>
          <p:cNvSpPr>
            <a:spLocks noGrp="1"/>
          </p:cNvSpPr>
          <p:nvPr>
            <p:ph type="body" sz="quarter" idx="12" hasCustomPrompt="1"/>
          </p:nvPr>
        </p:nvSpPr>
        <p:spPr>
          <a:xfrm>
            <a:off x="508000" y="1268343"/>
            <a:ext cx="11033760" cy="275977"/>
          </a:xfrm>
          <a:prstGeom prst="rect">
            <a:avLst/>
          </a:prstGeom>
        </p:spPr>
        <p:txBody>
          <a:bodyPr/>
          <a:lstStyle>
            <a:lvl1pPr>
              <a:defRPr lang="es-ES_tradnl" sz="2000" b="1" dirty="0" smtClean="0">
                <a:solidFill>
                  <a:srgbClr val="FF6F4A"/>
                </a:solidFill>
                <a:latin typeface="Century Gothic" charset="0"/>
                <a:ea typeface="Century Gothic" charset="0"/>
                <a:cs typeface="Century Gothic" charset="0"/>
              </a:defRPr>
            </a:lvl1pPr>
          </a:lstStyle>
          <a:p>
            <a:pPr lvl="0"/>
            <a:r>
              <a:rPr lang="es-ES_tradnl" dirty="0"/>
              <a:t>- </a:t>
            </a:r>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25" name="Marcador de texto 23"/>
          <p:cNvSpPr>
            <a:spLocks noGrp="1"/>
          </p:cNvSpPr>
          <p:nvPr>
            <p:ph type="body" sz="quarter" idx="16" hasCustomPrompt="1"/>
          </p:nvPr>
        </p:nvSpPr>
        <p:spPr>
          <a:xfrm>
            <a:off x="4301094" y="1909482"/>
            <a:ext cx="7220345" cy="285078"/>
          </a:xfrm>
          <a:prstGeom prst="rect">
            <a:avLst/>
          </a:prstGeom>
        </p:spPr>
        <p:txBody>
          <a:bodyPr/>
          <a:lstStyle>
            <a:lvl1pPr>
              <a:defRPr lang="es-ES_tradnl" sz="1600" b="1" kern="1200" dirty="0" err="1" smtClean="0">
                <a:solidFill>
                  <a:srgbClr val="382F2D"/>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26" name="Marcador de texto 23"/>
          <p:cNvSpPr>
            <a:spLocks noGrp="1"/>
          </p:cNvSpPr>
          <p:nvPr>
            <p:ph type="body" sz="quarter" idx="17" hasCustomPrompt="1"/>
          </p:nvPr>
        </p:nvSpPr>
        <p:spPr>
          <a:xfrm>
            <a:off x="4301094" y="2272553"/>
            <a:ext cx="7220346" cy="287768"/>
          </a:xfrm>
          <a:prstGeom prst="rect">
            <a:avLst/>
          </a:prstGeom>
        </p:spPr>
        <p:txBody>
          <a:bodyPr/>
          <a:lstStyle>
            <a:lvl1pPr>
              <a:lnSpc>
                <a:spcPts val="2200"/>
              </a:lnSpc>
              <a:defRPr lang="es-ES_tradnl" sz="16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2" name="Picture Placeholder 5"/>
          <p:cNvSpPr>
            <a:spLocks noGrp="1"/>
          </p:cNvSpPr>
          <p:nvPr>
            <p:ph type="pic" sz="quarter" idx="13"/>
          </p:nvPr>
        </p:nvSpPr>
        <p:spPr>
          <a:xfrm>
            <a:off x="614017" y="1995054"/>
            <a:ext cx="3389947" cy="4253345"/>
          </a:xfrm>
          <a:prstGeom prst="rect">
            <a:avLst/>
          </a:prstGeom>
        </p:spPr>
        <p:txBody>
          <a:bodyPr/>
          <a:lstStyle>
            <a:lvl1pPr>
              <a:defRPr sz="1600"/>
            </a:lvl1pPr>
          </a:lstStyle>
          <a:p>
            <a:pPr marL="342900" marR="0" lvl="0" indent="-342900" algn="l" defTabSz="457200" rtl="0" eaLnBrk="1" fontAlgn="base" latinLnBrk="0" hangingPunct="1">
              <a:lnSpc>
                <a:spcPct val="100000"/>
              </a:lnSpc>
              <a:spcBef>
                <a:spcPct val="20000"/>
              </a:spcBef>
              <a:spcAft>
                <a:spcPct val="0"/>
              </a:spcAft>
              <a:buClr>
                <a:srgbClr val="D12F2C"/>
              </a:buClr>
              <a:buSzPct val="80000"/>
              <a:buFont typeface="Lucida Grande" charset="0"/>
              <a:buNone/>
              <a:tabLst/>
              <a:defRPr/>
            </a:pPr>
            <a:endParaRPr lang="en-US" dirty="0"/>
          </a:p>
        </p:txBody>
      </p:sp>
    </p:spTree>
    <p:extLst>
      <p:ext uri="{BB962C8B-B14F-4D97-AF65-F5344CB8AC3E}">
        <p14:creationId xmlns:p14="http://schemas.microsoft.com/office/powerpoint/2010/main" val="34328937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8.Title Slide + photo">
    <p:spTree>
      <p:nvGrpSpPr>
        <p:cNvPr id="1" name=""/>
        <p:cNvGrpSpPr/>
        <p:nvPr/>
      </p:nvGrpSpPr>
      <p:grpSpPr>
        <a:xfrm>
          <a:off x="0" y="0"/>
          <a:ext cx="0" cy="0"/>
          <a:chOff x="0" y="0"/>
          <a:chExt cx="0" cy="0"/>
        </a:xfrm>
      </p:grpSpPr>
      <p:cxnSp>
        <p:nvCxnSpPr>
          <p:cNvPr id="4" name="Conector recto 3"/>
          <p:cNvCxnSpPr/>
          <p:nvPr userDrawn="1"/>
        </p:nvCxnSpPr>
        <p:spPr>
          <a:xfrm>
            <a:off x="-424617" y="402588"/>
            <a:ext cx="921488" cy="0"/>
          </a:xfrm>
          <a:prstGeom prst="line">
            <a:avLst/>
          </a:prstGeom>
          <a:ln w="12700">
            <a:solidFill>
              <a:srgbClr val="B1AFB8"/>
            </a:solidFill>
          </a:ln>
        </p:spPr>
        <p:style>
          <a:lnRef idx="1">
            <a:schemeClr val="accent1"/>
          </a:lnRef>
          <a:fillRef idx="0">
            <a:schemeClr val="accent1"/>
          </a:fillRef>
          <a:effectRef idx="0">
            <a:schemeClr val="accent1"/>
          </a:effectRef>
          <a:fontRef idx="minor">
            <a:schemeClr val="tx1"/>
          </a:fontRef>
        </p:style>
      </p:cxnSp>
      <p:sp>
        <p:nvSpPr>
          <p:cNvPr id="5" name="Rectángulo 4"/>
          <p:cNvSpPr/>
          <p:nvPr userDrawn="1"/>
        </p:nvSpPr>
        <p:spPr>
          <a:xfrm>
            <a:off x="535269" y="271790"/>
            <a:ext cx="2512731" cy="261610"/>
          </a:xfrm>
          <a:prstGeom prst="rect">
            <a:avLst/>
          </a:prstGeom>
        </p:spPr>
        <p:txBody>
          <a:bodyPr wrap="square">
            <a:spAutoFit/>
          </a:bodyPr>
          <a:lstStyle/>
          <a:p>
            <a:r>
              <a:rPr lang="en-CA" sz="1100" b="1" dirty="0">
                <a:solidFill>
                  <a:srgbClr val="B1AFB8"/>
                </a:solidFill>
                <a:latin typeface="Franklin Gothic Book" charset="0"/>
                <a:ea typeface="Franklin Gothic Book" charset="0"/>
                <a:cs typeface="Franklin Gothic Book" charset="0"/>
              </a:rPr>
              <a:t>Name of the</a:t>
            </a:r>
            <a:r>
              <a:rPr lang="en-CA" sz="1100" b="1" baseline="0" dirty="0">
                <a:solidFill>
                  <a:srgbClr val="B1AFB8"/>
                </a:solidFill>
                <a:latin typeface="Franklin Gothic Book" charset="0"/>
                <a:ea typeface="Franklin Gothic Book" charset="0"/>
                <a:cs typeface="Franklin Gothic Book" charset="0"/>
              </a:rPr>
              <a:t> Presentation</a:t>
            </a:r>
            <a:endParaRPr lang="es-ES_tradnl" sz="1100" dirty="0"/>
          </a:p>
        </p:txBody>
      </p:sp>
      <p:sp>
        <p:nvSpPr>
          <p:cNvPr id="6" name="object 5"/>
          <p:cNvSpPr txBox="1"/>
          <p:nvPr userDrawn="1"/>
        </p:nvSpPr>
        <p:spPr>
          <a:xfrm>
            <a:off x="632494" y="6493466"/>
            <a:ext cx="722173" cy="135935"/>
          </a:xfrm>
          <a:prstGeom prst="rect">
            <a:avLst/>
          </a:prstGeom>
        </p:spPr>
        <p:txBody>
          <a:bodyPr vert="horz" wrap="square" lIns="0" tIns="12700" rIns="0" bIns="0" rtlCol="0">
            <a:spAutoFit/>
          </a:bodyPr>
          <a:lstStyle/>
          <a:p>
            <a:pPr marL="12700">
              <a:lnSpc>
                <a:spcPct val="100000"/>
              </a:lnSpc>
              <a:spcBef>
                <a:spcPts val="100"/>
              </a:spcBef>
            </a:pPr>
            <a:r>
              <a:rPr lang="es-ES" sz="800" dirty="0">
                <a:solidFill>
                  <a:srgbClr val="888888"/>
                </a:solidFill>
                <a:latin typeface="Arial"/>
                <a:cs typeface="Arial"/>
              </a:rPr>
              <a:t>Page </a:t>
            </a:r>
            <a:fld id="{B208E919-3E8E-1A48-A613-1AF55E12D81E}" type="slidenum">
              <a:rPr lang="es-ES" sz="800" smtClean="0">
                <a:solidFill>
                  <a:srgbClr val="888888"/>
                </a:solidFill>
                <a:latin typeface="Arial"/>
                <a:cs typeface="Arial"/>
              </a:rPr>
              <a:pPr marL="12700">
                <a:lnSpc>
                  <a:spcPct val="100000"/>
                </a:lnSpc>
                <a:spcBef>
                  <a:spcPts val="100"/>
                </a:spcBef>
              </a:pPr>
              <a:t>‹#›</a:t>
            </a:fld>
            <a:endParaRPr sz="800" dirty="0">
              <a:latin typeface="Arial"/>
              <a:cs typeface="Arial"/>
            </a:endParaRPr>
          </a:p>
        </p:txBody>
      </p:sp>
      <p:pic>
        <p:nvPicPr>
          <p:cNvPr id="7" name="Imagen 6"/>
          <p:cNvPicPr>
            <a:picLocks noChangeAspect="1"/>
          </p:cNvPicPr>
          <p:nvPr userDrawn="1"/>
        </p:nvPicPr>
        <p:blipFill>
          <a:blip r:embed="rId2"/>
          <a:stretch>
            <a:fillRect/>
          </a:stretch>
        </p:blipFill>
        <p:spPr>
          <a:xfrm>
            <a:off x="10700983" y="6413604"/>
            <a:ext cx="881417" cy="202413"/>
          </a:xfrm>
          <a:prstGeom prst="rect">
            <a:avLst/>
          </a:prstGeom>
        </p:spPr>
      </p:pic>
      <p:sp>
        <p:nvSpPr>
          <p:cNvPr id="10" name="Marcador de texto 23"/>
          <p:cNvSpPr>
            <a:spLocks noGrp="1"/>
          </p:cNvSpPr>
          <p:nvPr>
            <p:ph type="body" sz="quarter" idx="11" hasCustomPrompt="1"/>
          </p:nvPr>
        </p:nvSpPr>
        <p:spPr>
          <a:xfrm>
            <a:off x="508000" y="913109"/>
            <a:ext cx="11074400" cy="333800"/>
          </a:xfrm>
          <a:prstGeom prst="rect">
            <a:avLst/>
          </a:prstGeom>
        </p:spPr>
        <p:txBody>
          <a:bodyPr/>
          <a:lstStyle>
            <a:lvl1pPr>
              <a:defRPr lang="es-ES_tradnl" sz="24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1" name="object 2"/>
          <p:cNvSpPr/>
          <p:nvPr userDrawn="1"/>
        </p:nvSpPr>
        <p:spPr>
          <a:xfrm>
            <a:off x="604445" y="1386420"/>
            <a:ext cx="10980000" cy="137581"/>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800"/>
          </a:p>
        </p:txBody>
      </p:sp>
      <p:sp>
        <p:nvSpPr>
          <p:cNvPr id="14" name="Marcador de texto 23"/>
          <p:cNvSpPr>
            <a:spLocks noGrp="1"/>
          </p:cNvSpPr>
          <p:nvPr>
            <p:ph type="body" sz="quarter" idx="15" hasCustomPrompt="1"/>
          </p:nvPr>
        </p:nvSpPr>
        <p:spPr>
          <a:xfrm>
            <a:off x="510490" y="1906792"/>
            <a:ext cx="11077452" cy="271143"/>
          </a:xfrm>
          <a:prstGeom prst="rect">
            <a:avLst/>
          </a:prstGeom>
        </p:spPr>
        <p:txBody>
          <a:bodyPr/>
          <a:lstStyle>
            <a:lvl1pPr>
              <a:lnSpc>
                <a:spcPts val="2200"/>
              </a:lnSpc>
              <a:defRPr lang="es-ES_tradnl" sz="16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2" name="Picture Placeholder 5"/>
          <p:cNvSpPr>
            <a:spLocks noGrp="1"/>
          </p:cNvSpPr>
          <p:nvPr>
            <p:ph type="pic" sz="quarter" idx="13"/>
          </p:nvPr>
        </p:nvSpPr>
        <p:spPr>
          <a:xfrm>
            <a:off x="600570" y="3474720"/>
            <a:ext cx="10950454" cy="2758129"/>
          </a:xfrm>
          <a:prstGeom prst="rect">
            <a:avLst/>
          </a:prstGeom>
        </p:spPr>
        <p:txBody>
          <a:bodyPr/>
          <a:lstStyle>
            <a:lvl1pPr>
              <a:defRPr sz="1600"/>
            </a:lvl1pPr>
          </a:lstStyle>
          <a:p>
            <a:pPr marL="342900" marR="0" lvl="0" indent="-342900" algn="l" defTabSz="457200" rtl="0" eaLnBrk="1" fontAlgn="base" latinLnBrk="0" hangingPunct="1">
              <a:lnSpc>
                <a:spcPct val="100000"/>
              </a:lnSpc>
              <a:spcBef>
                <a:spcPct val="20000"/>
              </a:spcBef>
              <a:spcAft>
                <a:spcPct val="0"/>
              </a:spcAft>
              <a:buClr>
                <a:srgbClr val="D12F2C"/>
              </a:buClr>
              <a:buSzPct val="80000"/>
              <a:buFont typeface="Lucida Grande" charset="0"/>
              <a:buNone/>
              <a:tabLst/>
              <a:defRPr/>
            </a:pPr>
            <a:endParaRPr lang="en-US" dirty="0"/>
          </a:p>
        </p:txBody>
      </p:sp>
    </p:spTree>
    <p:extLst>
      <p:ext uri="{BB962C8B-B14F-4D97-AF65-F5344CB8AC3E}">
        <p14:creationId xmlns:p14="http://schemas.microsoft.com/office/powerpoint/2010/main" val="101782769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8.Title and Subtitle Slide + photo">
    <p:spTree>
      <p:nvGrpSpPr>
        <p:cNvPr id="1" name=""/>
        <p:cNvGrpSpPr/>
        <p:nvPr/>
      </p:nvGrpSpPr>
      <p:grpSpPr>
        <a:xfrm>
          <a:off x="0" y="0"/>
          <a:ext cx="0" cy="0"/>
          <a:chOff x="0" y="0"/>
          <a:chExt cx="0" cy="0"/>
        </a:xfrm>
      </p:grpSpPr>
      <p:cxnSp>
        <p:nvCxnSpPr>
          <p:cNvPr id="4" name="Conector recto 3"/>
          <p:cNvCxnSpPr/>
          <p:nvPr userDrawn="1"/>
        </p:nvCxnSpPr>
        <p:spPr>
          <a:xfrm>
            <a:off x="-424617" y="402588"/>
            <a:ext cx="921488" cy="0"/>
          </a:xfrm>
          <a:prstGeom prst="line">
            <a:avLst/>
          </a:prstGeom>
          <a:ln w="12700">
            <a:solidFill>
              <a:srgbClr val="B1AFB8"/>
            </a:solidFill>
          </a:ln>
        </p:spPr>
        <p:style>
          <a:lnRef idx="1">
            <a:schemeClr val="accent1"/>
          </a:lnRef>
          <a:fillRef idx="0">
            <a:schemeClr val="accent1"/>
          </a:fillRef>
          <a:effectRef idx="0">
            <a:schemeClr val="accent1"/>
          </a:effectRef>
          <a:fontRef idx="minor">
            <a:schemeClr val="tx1"/>
          </a:fontRef>
        </p:style>
      </p:cxnSp>
      <p:sp>
        <p:nvSpPr>
          <p:cNvPr id="5" name="Rectángulo 4"/>
          <p:cNvSpPr/>
          <p:nvPr userDrawn="1"/>
        </p:nvSpPr>
        <p:spPr>
          <a:xfrm>
            <a:off x="535269" y="271790"/>
            <a:ext cx="2512731" cy="261610"/>
          </a:xfrm>
          <a:prstGeom prst="rect">
            <a:avLst/>
          </a:prstGeom>
        </p:spPr>
        <p:txBody>
          <a:bodyPr wrap="square">
            <a:spAutoFit/>
          </a:bodyPr>
          <a:lstStyle/>
          <a:p>
            <a:r>
              <a:rPr lang="en-CA" sz="1100" b="1" dirty="0">
                <a:solidFill>
                  <a:srgbClr val="B1AFB8"/>
                </a:solidFill>
                <a:latin typeface="Franklin Gothic Book" charset="0"/>
                <a:ea typeface="Franklin Gothic Book" charset="0"/>
                <a:cs typeface="Franklin Gothic Book" charset="0"/>
              </a:rPr>
              <a:t>Name of the</a:t>
            </a:r>
            <a:r>
              <a:rPr lang="en-CA" sz="1100" b="1" baseline="0" dirty="0">
                <a:solidFill>
                  <a:srgbClr val="B1AFB8"/>
                </a:solidFill>
                <a:latin typeface="Franklin Gothic Book" charset="0"/>
                <a:ea typeface="Franklin Gothic Book" charset="0"/>
                <a:cs typeface="Franklin Gothic Book" charset="0"/>
              </a:rPr>
              <a:t> Presentation</a:t>
            </a:r>
            <a:endParaRPr lang="es-ES_tradnl" sz="1100" dirty="0"/>
          </a:p>
        </p:txBody>
      </p:sp>
      <p:sp>
        <p:nvSpPr>
          <p:cNvPr id="6" name="object 5"/>
          <p:cNvSpPr txBox="1"/>
          <p:nvPr userDrawn="1"/>
        </p:nvSpPr>
        <p:spPr>
          <a:xfrm>
            <a:off x="632494" y="6493466"/>
            <a:ext cx="722173" cy="135935"/>
          </a:xfrm>
          <a:prstGeom prst="rect">
            <a:avLst/>
          </a:prstGeom>
        </p:spPr>
        <p:txBody>
          <a:bodyPr vert="horz" wrap="square" lIns="0" tIns="12700" rIns="0" bIns="0" rtlCol="0">
            <a:spAutoFit/>
          </a:bodyPr>
          <a:lstStyle/>
          <a:p>
            <a:pPr marL="12700">
              <a:lnSpc>
                <a:spcPct val="100000"/>
              </a:lnSpc>
              <a:spcBef>
                <a:spcPts val="100"/>
              </a:spcBef>
            </a:pPr>
            <a:r>
              <a:rPr lang="es-ES" sz="800" dirty="0">
                <a:solidFill>
                  <a:srgbClr val="888888"/>
                </a:solidFill>
                <a:latin typeface="Arial"/>
                <a:cs typeface="Arial"/>
              </a:rPr>
              <a:t>Page </a:t>
            </a:r>
            <a:fld id="{B208E919-3E8E-1A48-A613-1AF55E12D81E}" type="slidenum">
              <a:rPr lang="es-ES" sz="800" smtClean="0">
                <a:solidFill>
                  <a:srgbClr val="888888"/>
                </a:solidFill>
                <a:latin typeface="Arial"/>
                <a:cs typeface="Arial"/>
              </a:rPr>
              <a:pPr marL="12700">
                <a:lnSpc>
                  <a:spcPct val="100000"/>
                </a:lnSpc>
                <a:spcBef>
                  <a:spcPts val="100"/>
                </a:spcBef>
              </a:pPr>
              <a:t>‹#›</a:t>
            </a:fld>
            <a:endParaRPr sz="800" dirty="0">
              <a:latin typeface="Arial"/>
              <a:cs typeface="Arial"/>
            </a:endParaRPr>
          </a:p>
        </p:txBody>
      </p:sp>
      <p:pic>
        <p:nvPicPr>
          <p:cNvPr id="7" name="Imagen 6"/>
          <p:cNvPicPr>
            <a:picLocks noChangeAspect="1"/>
          </p:cNvPicPr>
          <p:nvPr userDrawn="1"/>
        </p:nvPicPr>
        <p:blipFill>
          <a:blip r:embed="rId2"/>
          <a:stretch>
            <a:fillRect/>
          </a:stretch>
        </p:blipFill>
        <p:spPr>
          <a:xfrm>
            <a:off x="10700983" y="6413604"/>
            <a:ext cx="881417" cy="202413"/>
          </a:xfrm>
          <a:prstGeom prst="rect">
            <a:avLst/>
          </a:prstGeom>
        </p:spPr>
      </p:pic>
      <p:sp>
        <p:nvSpPr>
          <p:cNvPr id="15" name="Picture Placeholder 5"/>
          <p:cNvSpPr>
            <a:spLocks noGrp="1"/>
          </p:cNvSpPr>
          <p:nvPr>
            <p:ph type="pic" sz="quarter" idx="13"/>
          </p:nvPr>
        </p:nvSpPr>
        <p:spPr>
          <a:xfrm>
            <a:off x="600570" y="3474720"/>
            <a:ext cx="10950454" cy="2758129"/>
          </a:xfrm>
          <a:prstGeom prst="rect">
            <a:avLst/>
          </a:prstGeom>
        </p:spPr>
        <p:txBody>
          <a:bodyPr/>
          <a:lstStyle>
            <a:lvl1pPr>
              <a:defRPr sz="1600"/>
            </a:lvl1pPr>
          </a:lstStyle>
          <a:p>
            <a:pPr marL="342900" marR="0" lvl="0" indent="-342900" algn="l" defTabSz="457200" rtl="0" eaLnBrk="1" fontAlgn="base" latinLnBrk="0" hangingPunct="1">
              <a:lnSpc>
                <a:spcPct val="100000"/>
              </a:lnSpc>
              <a:spcBef>
                <a:spcPct val="20000"/>
              </a:spcBef>
              <a:spcAft>
                <a:spcPct val="0"/>
              </a:spcAft>
              <a:buClr>
                <a:srgbClr val="D12F2C"/>
              </a:buClr>
              <a:buSzPct val="80000"/>
              <a:buFont typeface="Lucida Grande" charset="0"/>
              <a:buNone/>
              <a:tabLst/>
              <a:defRPr/>
            </a:pPr>
            <a:endParaRPr lang="en-US" dirty="0"/>
          </a:p>
        </p:txBody>
      </p:sp>
      <p:sp>
        <p:nvSpPr>
          <p:cNvPr id="14" name="object 2"/>
          <p:cNvSpPr/>
          <p:nvPr userDrawn="1"/>
        </p:nvSpPr>
        <p:spPr>
          <a:xfrm flipV="1">
            <a:off x="613250" y="1609346"/>
            <a:ext cx="10980000" cy="45719"/>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800"/>
          </a:p>
        </p:txBody>
      </p:sp>
      <p:sp>
        <p:nvSpPr>
          <p:cNvPr id="16" name="Marcador de texto 23"/>
          <p:cNvSpPr>
            <a:spLocks noGrp="1"/>
          </p:cNvSpPr>
          <p:nvPr>
            <p:ph type="body" sz="quarter" idx="11" hasCustomPrompt="1"/>
          </p:nvPr>
        </p:nvSpPr>
        <p:spPr>
          <a:xfrm>
            <a:off x="508000" y="917447"/>
            <a:ext cx="11074400" cy="342393"/>
          </a:xfrm>
          <a:prstGeom prst="rect">
            <a:avLst/>
          </a:prstGeom>
        </p:spPr>
        <p:txBody>
          <a:bodyPr/>
          <a:lstStyle>
            <a:lvl1pPr>
              <a:defRPr lang="es-ES_tradnl" sz="24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7" name="Marcador de texto 23"/>
          <p:cNvSpPr>
            <a:spLocks noGrp="1"/>
          </p:cNvSpPr>
          <p:nvPr>
            <p:ph type="body" sz="quarter" idx="12" hasCustomPrompt="1"/>
          </p:nvPr>
        </p:nvSpPr>
        <p:spPr>
          <a:xfrm>
            <a:off x="508000" y="1268343"/>
            <a:ext cx="11074400" cy="296297"/>
          </a:xfrm>
          <a:prstGeom prst="rect">
            <a:avLst/>
          </a:prstGeom>
        </p:spPr>
        <p:txBody>
          <a:bodyPr/>
          <a:lstStyle>
            <a:lvl1pPr>
              <a:defRPr lang="es-ES_tradnl" sz="2000" b="1" dirty="0" smtClean="0">
                <a:solidFill>
                  <a:srgbClr val="FF6F4A"/>
                </a:solidFill>
                <a:latin typeface="Century Gothic" charset="0"/>
                <a:ea typeface="Century Gothic" charset="0"/>
                <a:cs typeface="Century Gothic" charset="0"/>
              </a:defRPr>
            </a:lvl1pPr>
          </a:lstStyle>
          <a:p>
            <a:pPr lvl="0"/>
            <a:r>
              <a:rPr lang="es-ES_tradnl" dirty="0"/>
              <a:t>- </a:t>
            </a:r>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21" name="Marcador de texto 23"/>
          <p:cNvSpPr>
            <a:spLocks noGrp="1"/>
          </p:cNvSpPr>
          <p:nvPr>
            <p:ph type="body" sz="quarter" idx="15" hasCustomPrompt="1"/>
          </p:nvPr>
        </p:nvSpPr>
        <p:spPr>
          <a:xfrm>
            <a:off x="510490" y="1906792"/>
            <a:ext cx="11077452" cy="271143"/>
          </a:xfrm>
          <a:prstGeom prst="rect">
            <a:avLst/>
          </a:prstGeom>
        </p:spPr>
        <p:txBody>
          <a:bodyPr/>
          <a:lstStyle>
            <a:lvl1pPr>
              <a:lnSpc>
                <a:spcPts val="2200"/>
              </a:lnSpc>
              <a:defRPr lang="es-ES_tradnl" sz="16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952057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9.Title Slide + photo">
    <p:spTree>
      <p:nvGrpSpPr>
        <p:cNvPr id="1" name=""/>
        <p:cNvGrpSpPr/>
        <p:nvPr/>
      </p:nvGrpSpPr>
      <p:grpSpPr>
        <a:xfrm>
          <a:off x="0" y="0"/>
          <a:ext cx="0" cy="0"/>
          <a:chOff x="0" y="0"/>
          <a:chExt cx="0" cy="0"/>
        </a:xfrm>
      </p:grpSpPr>
      <p:cxnSp>
        <p:nvCxnSpPr>
          <p:cNvPr id="3" name="Conector recto 2"/>
          <p:cNvCxnSpPr/>
          <p:nvPr userDrawn="1"/>
        </p:nvCxnSpPr>
        <p:spPr>
          <a:xfrm>
            <a:off x="-424617" y="402588"/>
            <a:ext cx="921488" cy="0"/>
          </a:xfrm>
          <a:prstGeom prst="line">
            <a:avLst/>
          </a:prstGeom>
          <a:ln w="12700">
            <a:solidFill>
              <a:srgbClr val="B1AFB8"/>
            </a:solidFill>
          </a:ln>
        </p:spPr>
        <p:style>
          <a:lnRef idx="1">
            <a:schemeClr val="accent1"/>
          </a:lnRef>
          <a:fillRef idx="0">
            <a:schemeClr val="accent1"/>
          </a:fillRef>
          <a:effectRef idx="0">
            <a:schemeClr val="accent1"/>
          </a:effectRef>
          <a:fontRef idx="minor">
            <a:schemeClr val="tx1"/>
          </a:fontRef>
        </p:style>
      </p:cxnSp>
      <p:sp>
        <p:nvSpPr>
          <p:cNvPr id="4" name="Rectángulo 3"/>
          <p:cNvSpPr/>
          <p:nvPr userDrawn="1"/>
        </p:nvSpPr>
        <p:spPr>
          <a:xfrm>
            <a:off x="535269" y="271790"/>
            <a:ext cx="2512731" cy="261610"/>
          </a:xfrm>
          <a:prstGeom prst="rect">
            <a:avLst/>
          </a:prstGeom>
        </p:spPr>
        <p:txBody>
          <a:bodyPr wrap="square">
            <a:spAutoFit/>
          </a:bodyPr>
          <a:lstStyle/>
          <a:p>
            <a:r>
              <a:rPr lang="en-CA" sz="1100" b="1" dirty="0">
                <a:solidFill>
                  <a:srgbClr val="B1AFB8"/>
                </a:solidFill>
                <a:latin typeface="Franklin Gothic Book" charset="0"/>
                <a:ea typeface="Franklin Gothic Book" charset="0"/>
                <a:cs typeface="Franklin Gothic Book" charset="0"/>
              </a:rPr>
              <a:t>Name of the</a:t>
            </a:r>
            <a:r>
              <a:rPr lang="en-CA" sz="1100" b="1" baseline="0" dirty="0">
                <a:solidFill>
                  <a:srgbClr val="B1AFB8"/>
                </a:solidFill>
                <a:latin typeface="Franklin Gothic Book" charset="0"/>
                <a:ea typeface="Franklin Gothic Book" charset="0"/>
                <a:cs typeface="Franklin Gothic Book" charset="0"/>
              </a:rPr>
              <a:t> Presentation</a:t>
            </a:r>
            <a:endParaRPr lang="es-ES_tradnl" sz="1100" dirty="0"/>
          </a:p>
        </p:txBody>
      </p:sp>
      <p:sp>
        <p:nvSpPr>
          <p:cNvPr id="5" name="object 5"/>
          <p:cNvSpPr txBox="1"/>
          <p:nvPr userDrawn="1"/>
        </p:nvSpPr>
        <p:spPr>
          <a:xfrm>
            <a:off x="632494" y="6493466"/>
            <a:ext cx="722173" cy="135935"/>
          </a:xfrm>
          <a:prstGeom prst="rect">
            <a:avLst/>
          </a:prstGeom>
        </p:spPr>
        <p:txBody>
          <a:bodyPr vert="horz" wrap="square" lIns="0" tIns="12700" rIns="0" bIns="0" rtlCol="0">
            <a:spAutoFit/>
          </a:bodyPr>
          <a:lstStyle/>
          <a:p>
            <a:pPr marL="12700">
              <a:lnSpc>
                <a:spcPct val="100000"/>
              </a:lnSpc>
              <a:spcBef>
                <a:spcPts val="100"/>
              </a:spcBef>
            </a:pPr>
            <a:r>
              <a:rPr lang="es-ES" sz="800" dirty="0">
                <a:solidFill>
                  <a:srgbClr val="888888"/>
                </a:solidFill>
                <a:latin typeface="Arial"/>
                <a:cs typeface="Arial"/>
              </a:rPr>
              <a:t>Page </a:t>
            </a:r>
            <a:fld id="{B208E919-3E8E-1A48-A613-1AF55E12D81E}" type="slidenum">
              <a:rPr lang="es-ES" sz="800" smtClean="0">
                <a:solidFill>
                  <a:srgbClr val="888888"/>
                </a:solidFill>
                <a:latin typeface="Arial"/>
                <a:cs typeface="Arial"/>
              </a:rPr>
              <a:pPr marL="12700">
                <a:lnSpc>
                  <a:spcPct val="100000"/>
                </a:lnSpc>
                <a:spcBef>
                  <a:spcPts val="100"/>
                </a:spcBef>
              </a:pPr>
              <a:t>‹#›</a:t>
            </a:fld>
            <a:endParaRPr sz="800" dirty="0">
              <a:latin typeface="Arial"/>
              <a:cs typeface="Arial"/>
            </a:endParaRPr>
          </a:p>
        </p:txBody>
      </p:sp>
      <p:pic>
        <p:nvPicPr>
          <p:cNvPr id="6" name="Imagen 5"/>
          <p:cNvPicPr>
            <a:picLocks noChangeAspect="1"/>
          </p:cNvPicPr>
          <p:nvPr userDrawn="1"/>
        </p:nvPicPr>
        <p:blipFill>
          <a:blip r:embed="rId2"/>
          <a:stretch>
            <a:fillRect/>
          </a:stretch>
        </p:blipFill>
        <p:spPr>
          <a:xfrm>
            <a:off x="10700983" y="6413604"/>
            <a:ext cx="881417" cy="202413"/>
          </a:xfrm>
          <a:prstGeom prst="rect">
            <a:avLst/>
          </a:prstGeom>
        </p:spPr>
      </p:pic>
      <p:sp>
        <p:nvSpPr>
          <p:cNvPr id="7" name="Picture Placeholder 5"/>
          <p:cNvSpPr>
            <a:spLocks noGrp="1"/>
          </p:cNvSpPr>
          <p:nvPr>
            <p:ph type="pic" sz="quarter" idx="13"/>
          </p:nvPr>
        </p:nvSpPr>
        <p:spPr>
          <a:xfrm>
            <a:off x="619231" y="3750357"/>
            <a:ext cx="10913406" cy="2496670"/>
          </a:xfrm>
          <a:prstGeom prst="rect">
            <a:avLst/>
          </a:prstGeom>
        </p:spPr>
        <p:txBody>
          <a:bodyPr/>
          <a:lstStyle>
            <a:lvl1pPr>
              <a:defRPr sz="1600"/>
            </a:lvl1pPr>
          </a:lstStyle>
          <a:p>
            <a:pPr marL="342900" marR="0" lvl="0" indent="-342900" algn="l" defTabSz="457200" rtl="0" eaLnBrk="1" fontAlgn="base" latinLnBrk="0" hangingPunct="1">
              <a:lnSpc>
                <a:spcPct val="100000"/>
              </a:lnSpc>
              <a:spcBef>
                <a:spcPct val="20000"/>
              </a:spcBef>
              <a:spcAft>
                <a:spcPct val="0"/>
              </a:spcAft>
              <a:buClr>
                <a:srgbClr val="D12F2C"/>
              </a:buClr>
              <a:buSzPct val="80000"/>
              <a:buFont typeface="Lucida Grande" charset="0"/>
              <a:buNone/>
              <a:tabLst/>
              <a:defRPr/>
            </a:pPr>
            <a:endParaRPr lang="en-US" dirty="0"/>
          </a:p>
        </p:txBody>
      </p:sp>
      <p:sp>
        <p:nvSpPr>
          <p:cNvPr id="11" name="Marcador de texto 23"/>
          <p:cNvSpPr>
            <a:spLocks noGrp="1"/>
          </p:cNvSpPr>
          <p:nvPr>
            <p:ph type="body" sz="quarter" idx="11" hasCustomPrompt="1"/>
          </p:nvPr>
        </p:nvSpPr>
        <p:spPr>
          <a:xfrm>
            <a:off x="508000" y="913109"/>
            <a:ext cx="11074400" cy="333800"/>
          </a:xfrm>
          <a:prstGeom prst="rect">
            <a:avLst/>
          </a:prstGeom>
        </p:spPr>
        <p:txBody>
          <a:bodyPr/>
          <a:lstStyle>
            <a:lvl1pPr>
              <a:defRPr lang="es-ES_tradnl" sz="24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2" name="object 2"/>
          <p:cNvSpPr/>
          <p:nvPr userDrawn="1"/>
        </p:nvSpPr>
        <p:spPr>
          <a:xfrm>
            <a:off x="604445" y="1386420"/>
            <a:ext cx="10980000" cy="137581"/>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800"/>
          </a:p>
        </p:txBody>
      </p:sp>
      <p:sp>
        <p:nvSpPr>
          <p:cNvPr id="18" name="Marcador de texto 23"/>
          <p:cNvSpPr>
            <a:spLocks noGrp="1"/>
          </p:cNvSpPr>
          <p:nvPr>
            <p:ph type="body" sz="quarter" idx="15" hasCustomPrompt="1"/>
          </p:nvPr>
        </p:nvSpPr>
        <p:spPr>
          <a:xfrm>
            <a:off x="510490" y="1906792"/>
            <a:ext cx="5424797" cy="337644"/>
          </a:xfrm>
          <a:prstGeom prst="rect">
            <a:avLst/>
          </a:prstGeom>
        </p:spPr>
        <p:txBody>
          <a:bodyPr/>
          <a:lstStyle>
            <a:lvl1pPr>
              <a:lnSpc>
                <a:spcPts val="2200"/>
              </a:lnSpc>
              <a:defRPr lang="es-ES_tradnl" sz="16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9" name="Marcador de texto 23"/>
          <p:cNvSpPr>
            <a:spLocks noGrp="1"/>
          </p:cNvSpPr>
          <p:nvPr>
            <p:ph type="body" sz="quarter" idx="18" hasCustomPrompt="1"/>
          </p:nvPr>
        </p:nvSpPr>
        <p:spPr>
          <a:xfrm>
            <a:off x="6196395" y="1906792"/>
            <a:ext cx="5424797" cy="337644"/>
          </a:xfrm>
          <a:prstGeom prst="rect">
            <a:avLst/>
          </a:prstGeom>
        </p:spPr>
        <p:txBody>
          <a:bodyPr/>
          <a:lstStyle>
            <a:lvl1pPr>
              <a:lnSpc>
                <a:spcPts val="2200"/>
              </a:lnSpc>
              <a:defRPr lang="es-ES_tradnl" sz="16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170540203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9.Title and Subtitle Slide + photo">
    <p:spTree>
      <p:nvGrpSpPr>
        <p:cNvPr id="1" name=""/>
        <p:cNvGrpSpPr/>
        <p:nvPr/>
      </p:nvGrpSpPr>
      <p:grpSpPr>
        <a:xfrm>
          <a:off x="0" y="0"/>
          <a:ext cx="0" cy="0"/>
          <a:chOff x="0" y="0"/>
          <a:chExt cx="0" cy="0"/>
        </a:xfrm>
      </p:grpSpPr>
      <p:cxnSp>
        <p:nvCxnSpPr>
          <p:cNvPr id="4" name="Conector recto 3"/>
          <p:cNvCxnSpPr/>
          <p:nvPr userDrawn="1"/>
        </p:nvCxnSpPr>
        <p:spPr>
          <a:xfrm>
            <a:off x="-424617" y="402588"/>
            <a:ext cx="921488" cy="0"/>
          </a:xfrm>
          <a:prstGeom prst="line">
            <a:avLst/>
          </a:prstGeom>
          <a:ln w="12700">
            <a:solidFill>
              <a:srgbClr val="B1AFB8"/>
            </a:solidFill>
          </a:ln>
        </p:spPr>
        <p:style>
          <a:lnRef idx="1">
            <a:schemeClr val="accent1"/>
          </a:lnRef>
          <a:fillRef idx="0">
            <a:schemeClr val="accent1"/>
          </a:fillRef>
          <a:effectRef idx="0">
            <a:schemeClr val="accent1"/>
          </a:effectRef>
          <a:fontRef idx="minor">
            <a:schemeClr val="tx1"/>
          </a:fontRef>
        </p:style>
      </p:cxnSp>
      <p:sp>
        <p:nvSpPr>
          <p:cNvPr id="5" name="Rectángulo 4"/>
          <p:cNvSpPr/>
          <p:nvPr userDrawn="1"/>
        </p:nvSpPr>
        <p:spPr>
          <a:xfrm>
            <a:off x="535269" y="271790"/>
            <a:ext cx="2512731" cy="261610"/>
          </a:xfrm>
          <a:prstGeom prst="rect">
            <a:avLst/>
          </a:prstGeom>
        </p:spPr>
        <p:txBody>
          <a:bodyPr wrap="square">
            <a:spAutoFit/>
          </a:bodyPr>
          <a:lstStyle/>
          <a:p>
            <a:r>
              <a:rPr lang="en-CA" sz="1100" b="1" dirty="0">
                <a:solidFill>
                  <a:srgbClr val="B1AFB8"/>
                </a:solidFill>
                <a:latin typeface="Franklin Gothic Book" charset="0"/>
                <a:ea typeface="Franklin Gothic Book" charset="0"/>
                <a:cs typeface="Franklin Gothic Book" charset="0"/>
              </a:rPr>
              <a:t>Name of the </a:t>
            </a:r>
            <a:r>
              <a:rPr lang="en-CA" sz="1100" b="1" baseline="0" dirty="0">
                <a:solidFill>
                  <a:srgbClr val="B1AFB8"/>
                </a:solidFill>
                <a:latin typeface="Franklin Gothic Book" charset="0"/>
                <a:ea typeface="Franklin Gothic Book" charset="0"/>
                <a:cs typeface="Franklin Gothic Book" charset="0"/>
              </a:rPr>
              <a:t>Presentation</a:t>
            </a:r>
            <a:endParaRPr lang="es-ES_tradnl" sz="1100" dirty="0"/>
          </a:p>
        </p:txBody>
      </p:sp>
      <p:sp>
        <p:nvSpPr>
          <p:cNvPr id="6" name="object 5"/>
          <p:cNvSpPr txBox="1"/>
          <p:nvPr userDrawn="1"/>
        </p:nvSpPr>
        <p:spPr>
          <a:xfrm>
            <a:off x="632494" y="6493466"/>
            <a:ext cx="722173" cy="135935"/>
          </a:xfrm>
          <a:prstGeom prst="rect">
            <a:avLst/>
          </a:prstGeom>
        </p:spPr>
        <p:txBody>
          <a:bodyPr vert="horz" wrap="square" lIns="0" tIns="12700" rIns="0" bIns="0" rtlCol="0">
            <a:spAutoFit/>
          </a:bodyPr>
          <a:lstStyle/>
          <a:p>
            <a:pPr marL="12700">
              <a:lnSpc>
                <a:spcPct val="100000"/>
              </a:lnSpc>
              <a:spcBef>
                <a:spcPts val="100"/>
              </a:spcBef>
            </a:pPr>
            <a:r>
              <a:rPr lang="es-ES" sz="800" dirty="0">
                <a:solidFill>
                  <a:srgbClr val="888888"/>
                </a:solidFill>
                <a:latin typeface="Arial"/>
                <a:cs typeface="Arial"/>
              </a:rPr>
              <a:t>Page </a:t>
            </a:r>
            <a:fld id="{B208E919-3E8E-1A48-A613-1AF55E12D81E}" type="slidenum">
              <a:rPr lang="es-ES" sz="800" smtClean="0">
                <a:solidFill>
                  <a:srgbClr val="888888"/>
                </a:solidFill>
                <a:latin typeface="Arial"/>
                <a:cs typeface="Arial"/>
              </a:rPr>
              <a:pPr marL="12700">
                <a:lnSpc>
                  <a:spcPct val="100000"/>
                </a:lnSpc>
                <a:spcBef>
                  <a:spcPts val="100"/>
                </a:spcBef>
              </a:pPr>
              <a:t>‹#›</a:t>
            </a:fld>
            <a:endParaRPr sz="800" dirty="0">
              <a:latin typeface="Arial"/>
              <a:cs typeface="Arial"/>
            </a:endParaRPr>
          </a:p>
        </p:txBody>
      </p:sp>
      <p:pic>
        <p:nvPicPr>
          <p:cNvPr id="7" name="Imagen 6"/>
          <p:cNvPicPr>
            <a:picLocks noChangeAspect="1"/>
          </p:cNvPicPr>
          <p:nvPr userDrawn="1"/>
        </p:nvPicPr>
        <p:blipFill>
          <a:blip r:embed="rId2"/>
          <a:stretch>
            <a:fillRect/>
          </a:stretch>
        </p:blipFill>
        <p:spPr>
          <a:xfrm>
            <a:off x="10700983" y="6413604"/>
            <a:ext cx="881417" cy="202413"/>
          </a:xfrm>
          <a:prstGeom prst="rect">
            <a:avLst/>
          </a:prstGeom>
        </p:spPr>
      </p:pic>
      <p:sp>
        <p:nvSpPr>
          <p:cNvPr id="22" name="Picture Placeholder 5"/>
          <p:cNvSpPr>
            <a:spLocks noGrp="1"/>
          </p:cNvSpPr>
          <p:nvPr>
            <p:ph type="pic" sz="quarter" idx="13"/>
          </p:nvPr>
        </p:nvSpPr>
        <p:spPr>
          <a:xfrm>
            <a:off x="619231" y="3750357"/>
            <a:ext cx="10913406" cy="2496670"/>
          </a:xfrm>
          <a:prstGeom prst="rect">
            <a:avLst/>
          </a:prstGeom>
        </p:spPr>
        <p:txBody>
          <a:bodyPr/>
          <a:lstStyle>
            <a:lvl1pPr>
              <a:defRPr sz="1600"/>
            </a:lvl1pPr>
          </a:lstStyle>
          <a:p>
            <a:pPr marL="342900" marR="0" lvl="0" indent="-342900" algn="l" defTabSz="457200" rtl="0" eaLnBrk="1" fontAlgn="base" latinLnBrk="0" hangingPunct="1">
              <a:lnSpc>
                <a:spcPct val="100000"/>
              </a:lnSpc>
              <a:spcBef>
                <a:spcPct val="20000"/>
              </a:spcBef>
              <a:spcAft>
                <a:spcPct val="0"/>
              </a:spcAft>
              <a:buClr>
                <a:srgbClr val="D12F2C"/>
              </a:buClr>
              <a:buSzPct val="80000"/>
              <a:buFont typeface="Lucida Grande" charset="0"/>
              <a:buNone/>
              <a:tabLst/>
              <a:defRPr/>
            </a:pPr>
            <a:endParaRPr lang="en-US" dirty="0"/>
          </a:p>
        </p:txBody>
      </p:sp>
      <p:sp>
        <p:nvSpPr>
          <p:cNvPr id="15" name="object 2"/>
          <p:cNvSpPr/>
          <p:nvPr userDrawn="1"/>
        </p:nvSpPr>
        <p:spPr>
          <a:xfrm>
            <a:off x="613251" y="1655065"/>
            <a:ext cx="10980000" cy="45719"/>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800"/>
          </a:p>
        </p:txBody>
      </p:sp>
      <p:sp>
        <p:nvSpPr>
          <p:cNvPr id="16" name="Marcador de texto 23"/>
          <p:cNvSpPr>
            <a:spLocks noGrp="1"/>
          </p:cNvSpPr>
          <p:nvPr>
            <p:ph type="body" sz="quarter" idx="11" hasCustomPrompt="1"/>
          </p:nvPr>
        </p:nvSpPr>
        <p:spPr>
          <a:xfrm>
            <a:off x="508000" y="917447"/>
            <a:ext cx="11074400" cy="346087"/>
          </a:xfrm>
          <a:prstGeom prst="rect">
            <a:avLst/>
          </a:prstGeom>
        </p:spPr>
        <p:txBody>
          <a:bodyPr/>
          <a:lstStyle>
            <a:lvl1pPr>
              <a:defRPr lang="es-ES_tradnl" sz="24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7" name="Marcador de texto 23"/>
          <p:cNvSpPr>
            <a:spLocks noGrp="1"/>
          </p:cNvSpPr>
          <p:nvPr>
            <p:ph type="body" sz="quarter" idx="12" hasCustomPrompt="1"/>
          </p:nvPr>
        </p:nvSpPr>
        <p:spPr>
          <a:xfrm>
            <a:off x="508000" y="1268344"/>
            <a:ext cx="11074400" cy="286136"/>
          </a:xfrm>
          <a:prstGeom prst="rect">
            <a:avLst/>
          </a:prstGeom>
        </p:spPr>
        <p:txBody>
          <a:bodyPr/>
          <a:lstStyle>
            <a:lvl1pPr>
              <a:defRPr lang="es-ES_tradnl" sz="2000" b="1" dirty="0" smtClean="0">
                <a:solidFill>
                  <a:srgbClr val="FF6F4A"/>
                </a:solidFill>
                <a:latin typeface="Century Gothic" charset="0"/>
                <a:ea typeface="Century Gothic" charset="0"/>
                <a:cs typeface="Century Gothic" charset="0"/>
              </a:defRPr>
            </a:lvl1pPr>
          </a:lstStyle>
          <a:p>
            <a:pPr lvl="0"/>
            <a:r>
              <a:rPr lang="es-ES_tradnl" dirty="0"/>
              <a:t>- </a:t>
            </a:r>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8" name="Marcador de texto 23"/>
          <p:cNvSpPr>
            <a:spLocks noGrp="1"/>
          </p:cNvSpPr>
          <p:nvPr>
            <p:ph type="body" sz="quarter" idx="15" hasCustomPrompt="1"/>
          </p:nvPr>
        </p:nvSpPr>
        <p:spPr>
          <a:xfrm>
            <a:off x="510490" y="1906792"/>
            <a:ext cx="5424797" cy="337644"/>
          </a:xfrm>
          <a:prstGeom prst="rect">
            <a:avLst/>
          </a:prstGeom>
        </p:spPr>
        <p:txBody>
          <a:bodyPr/>
          <a:lstStyle>
            <a:lvl1pPr>
              <a:lnSpc>
                <a:spcPts val="2200"/>
              </a:lnSpc>
              <a:defRPr lang="es-ES_tradnl" sz="16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9" name="Marcador de texto 23"/>
          <p:cNvSpPr>
            <a:spLocks noGrp="1"/>
          </p:cNvSpPr>
          <p:nvPr>
            <p:ph type="body" sz="quarter" idx="18" hasCustomPrompt="1"/>
          </p:nvPr>
        </p:nvSpPr>
        <p:spPr>
          <a:xfrm>
            <a:off x="6196395" y="1906792"/>
            <a:ext cx="5424797" cy="337644"/>
          </a:xfrm>
          <a:prstGeom prst="rect">
            <a:avLst/>
          </a:prstGeom>
        </p:spPr>
        <p:txBody>
          <a:bodyPr/>
          <a:lstStyle>
            <a:lvl1pPr>
              <a:lnSpc>
                <a:spcPts val="2200"/>
              </a:lnSpc>
              <a:defRPr lang="es-ES_tradnl" sz="16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72422456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0.Title Slide + photo">
    <p:spTree>
      <p:nvGrpSpPr>
        <p:cNvPr id="1" name=""/>
        <p:cNvGrpSpPr/>
        <p:nvPr/>
      </p:nvGrpSpPr>
      <p:grpSpPr>
        <a:xfrm>
          <a:off x="0" y="0"/>
          <a:ext cx="0" cy="0"/>
          <a:chOff x="0" y="0"/>
          <a:chExt cx="0" cy="0"/>
        </a:xfrm>
      </p:grpSpPr>
      <p:cxnSp>
        <p:nvCxnSpPr>
          <p:cNvPr id="3" name="Conector recto 2"/>
          <p:cNvCxnSpPr/>
          <p:nvPr userDrawn="1"/>
        </p:nvCxnSpPr>
        <p:spPr>
          <a:xfrm>
            <a:off x="-424617" y="402588"/>
            <a:ext cx="921488" cy="0"/>
          </a:xfrm>
          <a:prstGeom prst="line">
            <a:avLst/>
          </a:prstGeom>
          <a:ln w="12700">
            <a:solidFill>
              <a:srgbClr val="B1AFB8"/>
            </a:solidFill>
          </a:ln>
        </p:spPr>
        <p:style>
          <a:lnRef idx="1">
            <a:schemeClr val="accent1"/>
          </a:lnRef>
          <a:fillRef idx="0">
            <a:schemeClr val="accent1"/>
          </a:fillRef>
          <a:effectRef idx="0">
            <a:schemeClr val="accent1"/>
          </a:effectRef>
          <a:fontRef idx="minor">
            <a:schemeClr val="tx1"/>
          </a:fontRef>
        </p:style>
      </p:cxnSp>
      <p:sp>
        <p:nvSpPr>
          <p:cNvPr id="4" name="Rectángulo 3"/>
          <p:cNvSpPr/>
          <p:nvPr userDrawn="1"/>
        </p:nvSpPr>
        <p:spPr>
          <a:xfrm>
            <a:off x="535269" y="271790"/>
            <a:ext cx="2512731" cy="261610"/>
          </a:xfrm>
          <a:prstGeom prst="rect">
            <a:avLst/>
          </a:prstGeom>
        </p:spPr>
        <p:txBody>
          <a:bodyPr wrap="square">
            <a:spAutoFit/>
          </a:bodyPr>
          <a:lstStyle/>
          <a:p>
            <a:r>
              <a:rPr lang="en-CA" sz="1100" b="1" dirty="0">
                <a:solidFill>
                  <a:srgbClr val="B1AFB8"/>
                </a:solidFill>
                <a:latin typeface="Franklin Gothic Book" charset="0"/>
                <a:ea typeface="Franklin Gothic Book" charset="0"/>
                <a:cs typeface="Franklin Gothic Book" charset="0"/>
              </a:rPr>
              <a:t>Name of the</a:t>
            </a:r>
            <a:r>
              <a:rPr lang="en-CA" sz="1100" b="1" baseline="0" dirty="0">
                <a:solidFill>
                  <a:srgbClr val="B1AFB8"/>
                </a:solidFill>
                <a:latin typeface="Franklin Gothic Book" charset="0"/>
                <a:ea typeface="Franklin Gothic Book" charset="0"/>
                <a:cs typeface="Franklin Gothic Book" charset="0"/>
              </a:rPr>
              <a:t> Presentation</a:t>
            </a:r>
            <a:endParaRPr lang="es-ES_tradnl" sz="1100" dirty="0"/>
          </a:p>
        </p:txBody>
      </p:sp>
      <p:sp>
        <p:nvSpPr>
          <p:cNvPr id="5" name="object 5"/>
          <p:cNvSpPr txBox="1"/>
          <p:nvPr userDrawn="1"/>
        </p:nvSpPr>
        <p:spPr>
          <a:xfrm>
            <a:off x="632494" y="6493466"/>
            <a:ext cx="722173" cy="135935"/>
          </a:xfrm>
          <a:prstGeom prst="rect">
            <a:avLst/>
          </a:prstGeom>
        </p:spPr>
        <p:txBody>
          <a:bodyPr vert="horz" wrap="square" lIns="0" tIns="12700" rIns="0" bIns="0" rtlCol="0">
            <a:spAutoFit/>
          </a:bodyPr>
          <a:lstStyle/>
          <a:p>
            <a:pPr marL="12700">
              <a:lnSpc>
                <a:spcPct val="100000"/>
              </a:lnSpc>
              <a:spcBef>
                <a:spcPts val="100"/>
              </a:spcBef>
            </a:pPr>
            <a:r>
              <a:rPr lang="es-ES" sz="800" dirty="0">
                <a:solidFill>
                  <a:srgbClr val="888888"/>
                </a:solidFill>
                <a:latin typeface="Arial"/>
                <a:cs typeface="Arial"/>
              </a:rPr>
              <a:t>Page </a:t>
            </a:r>
            <a:fld id="{B208E919-3E8E-1A48-A613-1AF55E12D81E}" type="slidenum">
              <a:rPr lang="es-ES" sz="800" smtClean="0">
                <a:solidFill>
                  <a:srgbClr val="888888"/>
                </a:solidFill>
                <a:latin typeface="Arial"/>
                <a:cs typeface="Arial"/>
              </a:rPr>
              <a:pPr marL="12700">
                <a:lnSpc>
                  <a:spcPct val="100000"/>
                </a:lnSpc>
                <a:spcBef>
                  <a:spcPts val="100"/>
                </a:spcBef>
              </a:pPr>
              <a:t>‹#›</a:t>
            </a:fld>
            <a:endParaRPr sz="800" dirty="0">
              <a:latin typeface="Arial"/>
              <a:cs typeface="Arial"/>
            </a:endParaRPr>
          </a:p>
        </p:txBody>
      </p:sp>
      <p:pic>
        <p:nvPicPr>
          <p:cNvPr id="6" name="Imagen 5"/>
          <p:cNvPicPr>
            <a:picLocks noChangeAspect="1"/>
          </p:cNvPicPr>
          <p:nvPr userDrawn="1"/>
        </p:nvPicPr>
        <p:blipFill>
          <a:blip r:embed="rId2"/>
          <a:stretch>
            <a:fillRect/>
          </a:stretch>
        </p:blipFill>
        <p:spPr>
          <a:xfrm>
            <a:off x="10700983" y="6413604"/>
            <a:ext cx="881417" cy="202413"/>
          </a:xfrm>
          <a:prstGeom prst="rect">
            <a:avLst/>
          </a:prstGeom>
        </p:spPr>
      </p:pic>
      <p:sp>
        <p:nvSpPr>
          <p:cNvPr id="16" name="Picture Placeholder 5"/>
          <p:cNvSpPr>
            <a:spLocks noGrp="1"/>
          </p:cNvSpPr>
          <p:nvPr>
            <p:ph type="pic" sz="quarter" idx="18"/>
          </p:nvPr>
        </p:nvSpPr>
        <p:spPr>
          <a:xfrm>
            <a:off x="619231" y="3750357"/>
            <a:ext cx="7162500" cy="2496670"/>
          </a:xfrm>
          <a:prstGeom prst="rect">
            <a:avLst/>
          </a:prstGeom>
        </p:spPr>
        <p:txBody>
          <a:bodyPr/>
          <a:lstStyle>
            <a:lvl1pPr>
              <a:defRPr sz="1600"/>
            </a:lvl1pPr>
          </a:lstStyle>
          <a:p>
            <a:pPr marL="342900" marR="0" lvl="0" indent="-342900" algn="l" defTabSz="457200" rtl="0" eaLnBrk="1" fontAlgn="base" latinLnBrk="0" hangingPunct="1">
              <a:lnSpc>
                <a:spcPct val="100000"/>
              </a:lnSpc>
              <a:spcBef>
                <a:spcPct val="20000"/>
              </a:spcBef>
              <a:spcAft>
                <a:spcPct val="0"/>
              </a:spcAft>
              <a:buClr>
                <a:srgbClr val="D12F2C"/>
              </a:buClr>
              <a:buSzPct val="80000"/>
              <a:buFont typeface="Lucida Grande" charset="0"/>
              <a:buNone/>
              <a:tabLst/>
              <a:defRPr/>
            </a:pPr>
            <a:endParaRPr lang="en-US" dirty="0"/>
          </a:p>
        </p:txBody>
      </p:sp>
      <p:sp>
        <p:nvSpPr>
          <p:cNvPr id="17" name="Marcador de texto 23"/>
          <p:cNvSpPr>
            <a:spLocks noGrp="1"/>
          </p:cNvSpPr>
          <p:nvPr>
            <p:ph type="body" sz="quarter" idx="11" hasCustomPrompt="1"/>
          </p:nvPr>
        </p:nvSpPr>
        <p:spPr>
          <a:xfrm>
            <a:off x="508000" y="913109"/>
            <a:ext cx="11074400" cy="333800"/>
          </a:xfrm>
          <a:prstGeom prst="rect">
            <a:avLst/>
          </a:prstGeom>
        </p:spPr>
        <p:txBody>
          <a:bodyPr/>
          <a:lstStyle>
            <a:lvl1pPr>
              <a:defRPr lang="es-ES_tradnl" sz="24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8" name="object 2"/>
          <p:cNvSpPr/>
          <p:nvPr userDrawn="1"/>
        </p:nvSpPr>
        <p:spPr>
          <a:xfrm>
            <a:off x="604445" y="1386420"/>
            <a:ext cx="10980000" cy="137581"/>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800"/>
          </a:p>
        </p:txBody>
      </p:sp>
      <p:sp>
        <p:nvSpPr>
          <p:cNvPr id="19" name="Marcador de texto 23"/>
          <p:cNvSpPr>
            <a:spLocks noGrp="1"/>
          </p:cNvSpPr>
          <p:nvPr>
            <p:ph type="body" sz="quarter" idx="15" hasCustomPrompt="1"/>
          </p:nvPr>
        </p:nvSpPr>
        <p:spPr>
          <a:xfrm>
            <a:off x="510490" y="1906792"/>
            <a:ext cx="7286848" cy="354270"/>
          </a:xfrm>
          <a:prstGeom prst="rect">
            <a:avLst/>
          </a:prstGeom>
        </p:spPr>
        <p:txBody>
          <a:bodyPr/>
          <a:lstStyle>
            <a:lvl1pPr>
              <a:lnSpc>
                <a:spcPts val="2200"/>
              </a:lnSpc>
              <a:defRPr lang="es-ES_tradnl" sz="16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19034072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0.Title and Sub Slide + photo">
    <p:spTree>
      <p:nvGrpSpPr>
        <p:cNvPr id="1" name=""/>
        <p:cNvGrpSpPr/>
        <p:nvPr/>
      </p:nvGrpSpPr>
      <p:grpSpPr>
        <a:xfrm>
          <a:off x="0" y="0"/>
          <a:ext cx="0" cy="0"/>
          <a:chOff x="0" y="0"/>
          <a:chExt cx="0" cy="0"/>
        </a:xfrm>
      </p:grpSpPr>
      <p:cxnSp>
        <p:nvCxnSpPr>
          <p:cNvPr id="3" name="Conector recto 2"/>
          <p:cNvCxnSpPr/>
          <p:nvPr userDrawn="1"/>
        </p:nvCxnSpPr>
        <p:spPr>
          <a:xfrm>
            <a:off x="-424617" y="402588"/>
            <a:ext cx="921488" cy="0"/>
          </a:xfrm>
          <a:prstGeom prst="line">
            <a:avLst/>
          </a:prstGeom>
          <a:ln w="12700">
            <a:solidFill>
              <a:srgbClr val="B1AFB8"/>
            </a:solidFill>
          </a:ln>
        </p:spPr>
        <p:style>
          <a:lnRef idx="1">
            <a:schemeClr val="accent1"/>
          </a:lnRef>
          <a:fillRef idx="0">
            <a:schemeClr val="accent1"/>
          </a:fillRef>
          <a:effectRef idx="0">
            <a:schemeClr val="accent1"/>
          </a:effectRef>
          <a:fontRef idx="minor">
            <a:schemeClr val="tx1"/>
          </a:fontRef>
        </p:style>
      </p:cxnSp>
      <p:sp>
        <p:nvSpPr>
          <p:cNvPr id="4" name="Rectángulo 3"/>
          <p:cNvSpPr/>
          <p:nvPr userDrawn="1"/>
        </p:nvSpPr>
        <p:spPr>
          <a:xfrm>
            <a:off x="535269" y="271790"/>
            <a:ext cx="2512731" cy="261610"/>
          </a:xfrm>
          <a:prstGeom prst="rect">
            <a:avLst/>
          </a:prstGeom>
        </p:spPr>
        <p:txBody>
          <a:bodyPr wrap="square">
            <a:spAutoFit/>
          </a:bodyPr>
          <a:lstStyle/>
          <a:p>
            <a:r>
              <a:rPr lang="en-CA" sz="1100" b="1" baseline="0" dirty="0">
                <a:solidFill>
                  <a:srgbClr val="B1AFB8"/>
                </a:solidFill>
                <a:latin typeface="Franklin Gothic Book" charset="0"/>
                <a:ea typeface="Franklin Gothic Book" charset="0"/>
                <a:cs typeface="Franklin Gothic Book" charset="0"/>
              </a:rPr>
              <a:t>Name of the Presentation</a:t>
            </a:r>
            <a:endParaRPr lang="es-ES_tradnl" sz="1100" dirty="0"/>
          </a:p>
        </p:txBody>
      </p:sp>
      <p:sp>
        <p:nvSpPr>
          <p:cNvPr id="5" name="object 5"/>
          <p:cNvSpPr txBox="1"/>
          <p:nvPr userDrawn="1"/>
        </p:nvSpPr>
        <p:spPr>
          <a:xfrm>
            <a:off x="632494" y="6493466"/>
            <a:ext cx="722173" cy="135935"/>
          </a:xfrm>
          <a:prstGeom prst="rect">
            <a:avLst/>
          </a:prstGeom>
        </p:spPr>
        <p:txBody>
          <a:bodyPr vert="horz" wrap="square" lIns="0" tIns="12700" rIns="0" bIns="0" rtlCol="0">
            <a:spAutoFit/>
          </a:bodyPr>
          <a:lstStyle/>
          <a:p>
            <a:pPr marL="12700">
              <a:lnSpc>
                <a:spcPct val="100000"/>
              </a:lnSpc>
              <a:spcBef>
                <a:spcPts val="100"/>
              </a:spcBef>
            </a:pPr>
            <a:r>
              <a:rPr lang="es-ES" sz="800" dirty="0">
                <a:solidFill>
                  <a:srgbClr val="888888"/>
                </a:solidFill>
                <a:latin typeface="Arial"/>
                <a:cs typeface="Arial"/>
              </a:rPr>
              <a:t>Page </a:t>
            </a:r>
            <a:fld id="{B208E919-3E8E-1A48-A613-1AF55E12D81E}" type="slidenum">
              <a:rPr lang="es-ES" sz="800" smtClean="0">
                <a:solidFill>
                  <a:srgbClr val="888888"/>
                </a:solidFill>
                <a:latin typeface="Arial"/>
                <a:cs typeface="Arial"/>
              </a:rPr>
              <a:pPr marL="12700">
                <a:lnSpc>
                  <a:spcPct val="100000"/>
                </a:lnSpc>
                <a:spcBef>
                  <a:spcPts val="100"/>
                </a:spcBef>
              </a:pPr>
              <a:t>‹#›</a:t>
            </a:fld>
            <a:endParaRPr sz="800" dirty="0">
              <a:latin typeface="Arial"/>
              <a:cs typeface="Arial"/>
            </a:endParaRPr>
          </a:p>
        </p:txBody>
      </p:sp>
      <p:pic>
        <p:nvPicPr>
          <p:cNvPr id="6" name="Imagen 5"/>
          <p:cNvPicPr>
            <a:picLocks noChangeAspect="1"/>
          </p:cNvPicPr>
          <p:nvPr userDrawn="1"/>
        </p:nvPicPr>
        <p:blipFill>
          <a:blip r:embed="rId2"/>
          <a:stretch>
            <a:fillRect/>
          </a:stretch>
        </p:blipFill>
        <p:spPr>
          <a:xfrm>
            <a:off x="10700983" y="6413604"/>
            <a:ext cx="881417" cy="202413"/>
          </a:xfrm>
          <a:prstGeom prst="rect">
            <a:avLst/>
          </a:prstGeom>
        </p:spPr>
      </p:pic>
      <p:sp>
        <p:nvSpPr>
          <p:cNvPr id="16" name="Picture Placeholder 5"/>
          <p:cNvSpPr>
            <a:spLocks noGrp="1"/>
          </p:cNvSpPr>
          <p:nvPr>
            <p:ph type="pic" sz="quarter" idx="18"/>
          </p:nvPr>
        </p:nvSpPr>
        <p:spPr>
          <a:xfrm>
            <a:off x="619231" y="3750357"/>
            <a:ext cx="7162500" cy="2496670"/>
          </a:xfrm>
          <a:prstGeom prst="rect">
            <a:avLst/>
          </a:prstGeom>
        </p:spPr>
        <p:txBody>
          <a:bodyPr/>
          <a:lstStyle>
            <a:lvl1pPr>
              <a:defRPr sz="1600"/>
            </a:lvl1pPr>
          </a:lstStyle>
          <a:p>
            <a:pPr marL="342900" marR="0" lvl="0" indent="-342900" algn="l" defTabSz="457200" rtl="0" eaLnBrk="1" fontAlgn="base" latinLnBrk="0" hangingPunct="1">
              <a:lnSpc>
                <a:spcPct val="100000"/>
              </a:lnSpc>
              <a:spcBef>
                <a:spcPct val="20000"/>
              </a:spcBef>
              <a:spcAft>
                <a:spcPct val="0"/>
              </a:spcAft>
              <a:buClr>
                <a:srgbClr val="D12F2C"/>
              </a:buClr>
              <a:buSzPct val="80000"/>
              <a:buFont typeface="Lucida Grande" charset="0"/>
              <a:buNone/>
              <a:tabLst/>
              <a:defRPr/>
            </a:pPr>
            <a:endParaRPr lang="en-US" dirty="0"/>
          </a:p>
        </p:txBody>
      </p:sp>
      <p:sp>
        <p:nvSpPr>
          <p:cNvPr id="14" name="object 2"/>
          <p:cNvSpPr/>
          <p:nvPr userDrawn="1"/>
        </p:nvSpPr>
        <p:spPr>
          <a:xfrm>
            <a:off x="613251" y="1655065"/>
            <a:ext cx="10980000" cy="45719"/>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800"/>
          </a:p>
        </p:txBody>
      </p:sp>
      <p:sp>
        <p:nvSpPr>
          <p:cNvPr id="17" name="Marcador de texto 23"/>
          <p:cNvSpPr>
            <a:spLocks noGrp="1"/>
          </p:cNvSpPr>
          <p:nvPr>
            <p:ph type="body" sz="quarter" idx="11" hasCustomPrompt="1"/>
          </p:nvPr>
        </p:nvSpPr>
        <p:spPr>
          <a:xfrm>
            <a:off x="508000" y="917447"/>
            <a:ext cx="11074400" cy="346087"/>
          </a:xfrm>
          <a:prstGeom prst="rect">
            <a:avLst/>
          </a:prstGeom>
        </p:spPr>
        <p:txBody>
          <a:bodyPr/>
          <a:lstStyle>
            <a:lvl1pPr>
              <a:defRPr lang="es-ES_tradnl" sz="24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8" name="Marcador de texto 23"/>
          <p:cNvSpPr>
            <a:spLocks noGrp="1"/>
          </p:cNvSpPr>
          <p:nvPr>
            <p:ph type="body" sz="quarter" idx="12" hasCustomPrompt="1"/>
          </p:nvPr>
        </p:nvSpPr>
        <p:spPr>
          <a:xfrm>
            <a:off x="508000" y="1268344"/>
            <a:ext cx="11074400" cy="286136"/>
          </a:xfrm>
          <a:prstGeom prst="rect">
            <a:avLst/>
          </a:prstGeom>
        </p:spPr>
        <p:txBody>
          <a:bodyPr/>
          <a:lstStyle>
            <a:lvl1pPr>
              <a:defRPr lang="es-ES_tradnl" sz="2000" b="1" dirty="0" smtClean="0">
                <a:solidFill>
                  <a:srgbClr val="FF6F4A"/>
                </a:solidFill>
                <a:latin typeface="Century Gothic" charset="0"/>
                <a:ea typeface="Century Gothic" charset="0"/>
                <a:cs typeface="Century Gothic" charset="0"/>
              </a:defRPr>
            </a:lvl1pPr>
          </a:lstStyle>
          <a:p>
            <a:pPr lvl="0"/>
            <a:r>
              <a:rPr lang="es-ES_tradnl" dirty="0"/>
              <a:t>- </a:t>
            </a:r>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9" name="Marcador de texto 23"/>
          <p:cNvSpPr>
            <a:spLocks noGrp="1"/>
          </p:cNvSpPr>
          <p:nvPr>
            <p:ph type="body" sz="quarter" idx="15" hasCustomPrompt="1"/>
          </p:nvPr>
        </p:nvSpPr>
        <p:spPr>
          <a:xfrm>
            <a:off x="510490" y="1906792"/>
            <a:ext cx="7286848" cy="354270"/>
          </a:xfrm>
          <a:prstGeom prst="rect">
            <a:avLst/>
          </a:prstGeom>
        </p:spPr>
        <p:txBody>
          <a:bodyPr/>
          <a:lstStyle>
            <a:lvl1pPr>
              <a:lnSpc>
                <a:spcPts val="2200"/>
              </a:lnSpc>
              <a:defRPr lang="es-ES_tradnl" sz="16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117478031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1.Title Slide - Column">
    <p:spTree>
      <p:nvGrpSpPr>
        <p:cNvPr id="1" name=""/>
        <p:cNvGrpSpPr/>
        <p:nvPr/>
      </p:nvGrpSpPr>
      <p:grpSpPr>
        <a:xfrm>
          <a:off x="0" y="0"/>
          <a:ext cx="0" cy="0"/>
          <a:chOff x="0" y="0"/>
          <a:chExt cx="0" cy="0"/>
        </a:xfrm>
      </p:grpSpPr>
      <p:cxnSp>
        <p:nvCxnSpPr>
          <p:cNvPr id="4" name="Conector recto 3"/>
          <p:cNvCxnSpPr/>
          <p:nvPr userDrawn="1"/>
        </p:nvCxnSpPr>
        <p:spPr>
          <a:xfrm>
            <a:off x="-424617" y="402588"/>
            <a:ext cx="921488" cy="0"/>
          </a:xfrm>
          <a:prstGeom prst="line">
            <a:avLst/>
          </a:prstGeom>
          <a:ln w="12700">
            <a:solidFill>
              <a:srgbClr val="B1AFB8"/>
            </a:solidFill>
          </a:ln>
        </p:spPr>
        <p:style>
          <a:lnRef idx="1">
            <a:schemeClr val="accent1"/>
          </a:lnRef>
          <a:fillRef idx="0">
            <a:schemeClr val="accent1"/>
          </a:fillRef>
          <a:effectRef idx="0">
            <a:schemeClr val="accent1"/>
          </a:effectRef>
          <a:fontRef idx="minor">
            <a:schemeClr val="tx1"/>
          </a:fontRef>
        </p:style>
      </p:cxnSp>
      <p:sp>
        <p:nvSpPr>
          <p:cNvPr id="7" name="Rectángulo 6"/>
          <p:cNvSpPr/>
          <p:nvPr userDrawn="1"/>
        </p:nvSpPr>
        <p:spPr>
          <a:xfrm>
            <a:off x="535269" y="271790"/>
            <a:ext cx="2512731" cy="261610"/>
          </a:xfrm>
          <a:prstGeom prst="rect">
            <a:avLst/>
          </a:prstGeom>
        </p:spPr>
        <p:txBody>
          <a:bodyPr wrap="square">
            <a:spAutoFit/>
          </a:bodyPr>
          <a:lstStyle/>
          <a:p>
            <a:r>
              <a:rPr lang="en-CA" sz="1100" b="1" dirty="0">
                <a:solidFill>
                  <a:srgbClr val="B1AFB8"/>
                </a:solidFill>
                <a:latin typeface="Franklin Gothic Book" charset="0"/>
                <a:ea typeface="Franklin Gothic Book" charset="0"/>
                <a:cs typeface="Franklin Gothic Book" charset="0"/>
              </a:rPr>
              <a:t>Name of the</a:t>
            </a:r>
            <a:r>
              <a:rPr lang="en-CA" sz="1100" b="1" baseline="0" dirty="0">
                <a:solidFill>
                  <a:srgbClr val="B1AFB8"/>
                </a:solidFill>
                <a:latin typeface="Franklin Gothic Book" charset="0"/>
                <a:ea typeface="Franklin Gothic Book" charset="0"/>
                <a:cs typeface="Franklin Gothic Book" charset="0"/>
              </a:rPr>
              <a:t> Presentation</a:t>
            </a:r>
            <a:endParaRPr lang="es-ES_tradnl" sz="1100" dirty="0"/>
          </a:p>
        </p:txBody>
      </p:sp>
      <p:sp>
        <p:nvSpPr>
          <p:cNvPr id="10" name="Marcador de texto 23"/>
          <p:cNvSpPr>
            <a:spLocks noGrp="1"/>
          </p:cNvSpPr>
          <p:nvPr>
            <p:ph type="body" sz="quarter" idx="11" hasCustomPrompt="1"/>
          </p:nvPr>
        </p:nvSpPr>
        <p:spPr>
          <a:xfrm>
            <a:off x="508000" y="913109"/>
            <a:ext cx="11074400" cy="350426"/>
          </a:xfrm>
          <a:prstGeom prst="rect">
            <a:avLst/>
          </a:prstGeom>
        </p:spPr>
        <p:txBody>
          <a:bodyPr/>
          <a:lstStyle>
            <a:lvl1pPr>
              <a:defRPr lang="es-ES_tradnl" sz="24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1" name="object 2"/>
          <p:cNvSpPr/>
          <p:nvPr userDrawn="1"/>
        </p:nvSpPr>
        <p:spPr>
          <a:xfrm>
            <a:off x="604445" y="1386420"/>
            <a:ext cx="10980000" cy="137581"/>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800"/>
          </a:p>
        </p:txBody>
      </p:sp>
      <p:pic>
        <p:nvPicPr>
          <p:cNvPr id="16" name="Imagen 15"/>
          <p:cNvPicPr>
            <a:picLocks noChangeAspect="1"/>
          </p:cNvPicPr>
          <p:nvPr userDrawn="1"/>
        </p:nvPicPr>
        <p:blipFill>
          <a:blip r:embed="rId2"/>
          <a:stretch>
            <a:fillRect/>
          </a:stretch>
        </p:blipFill>
        <p:spPr>
          <a:xfrm>
            <a:off x="10700983" y="6413604"/>
            <a:ext cx="881417" cy="202413"/>
          </a:xfrm>
          <a:prstGeom prst="rect">
            <a:avLst/>
          </a:prstGeom>
        </p:spPr>
      </p:pic>
      <p:sp>
        <p:nvSpPr>
          <p:cNvPr id="17" name="object 5"/>
          <p:cNvSpPr txBox="1"/>
          <p:nvPr userDrawn="1"/>
        </p:nvSpPr>
        <p:spPr>
          <a:xfrm>
            <a:off x="632494" y="6493466"/>
            <a:ext cx="722173" cy="135935"/>
          </a:xfrm>
          <a:prstGeom prst="rect">
            <a:avLst/>
          </a:prstGeom>
        </p:spPr>
        <p:txBody>
          <a:bodyPr vert="horz" wrap="square" lIns="0" tIns="12700" rIns="0" bIns="0" rtlCol="0">
            <a:spAutoFit/>
          </a:bodyPr>
          <a:lstStyle/>
          <a:p>
            <a:pPr marL="12700">
              <a:lnSpc>
                <a:spcPct val="100000"/>
              </a:lnSpc>
              <a:spcBef>
                <a:spcPts val="100"/>
              </a:spcBef>
            </a:pPr>
            <a:r>
              <a:rPr lang="es-ES" sz="800" dirty="0">
                <a:solidFill>
                  <a:srgbClr val="888888"/>
                </a:solidFill>
                <a:latin typeface="Arial"/>
                <a:cs typeface="Arial"/>
              </a:rPr>
              <a:t>Page </a:t>
            </a:r>
            <a:fld id="{B208E919-3E8E-1A48-A613-1AF55E12D81E}" type="slidenum">
              <a:rPr lang="es-ES" sz="800" smtClean="0">
                <a:solidFill>
                  <a:srgbClr val="888888"/>
                </a:solidFill>
                <a:latin typeface="Arial"/>
                <a:cs typeface="Arial"/>
              </a:rPr>
              <a:pPr marL="12700">
                <a:lnSpc>
                  <a:spcPct val="100000"/>
                </a:lnSpc>
                <a:spcBef>
                  <a:spcPts val="100"/>
                </a:spcBef>
              </a:pPr>
              <a:t>‹#›</a:t>
            </a:fld>
            <a:endParaRPr sz="800" dirty="0">
              <a:latin typeface="Arial"/>
              <a:cs typeface="Arial"/>
            </a:endParaRPr>
          </a:p>
        </p:txBody>
      </p:sp>
      <p:sp>
        <p:nvSpPr>
          <p:cNvPr id="9" name="Marcador de texto 23"/>
          <p:cNvSpPr>
            <a:spLocks noGrp="1"/>
          </p:cNvSpPr>
          <p:nvPr>
            <p:ph type="body" sz="quarter" idx="15" hasCustomPrompt="1"/>
          </p:nvPr>
        </p:nvSpPr>
        <p:spPr>
          <a:xfrm>
            <a:off x="510490" y="1906792"/>
            <a:ext cx="3898950" cy="308088"/>
          </a:xfrm>
          <a:prstGeom prst="rect">
            <a:avLst/>
          </a:prstGeom>
        </p:spPr>
        <p:txBody>
          <a:bodyPr/>
          <a:lstStyle>
            <a:lvl1pPr>
              <a:lnSpc>
                <a:spcPts val="2200"/>
              </a:lnSpc>
              <a:defRPr lang="es-ES_tradnl" sz="16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167908365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1.Title and Sub Slide - Column">
    <p:spTree>
      <p:nvGrpSpPr>
        <p:cNvPr id="1" name=""/>
        <p:cNvGrpSpPr/>
        <p:nvPr/>
      </p:nvGrpSpPr>
      <p:grpSpPr>
        <a:xfrm>
          <a:off x="0" y="0"/>
          <a:ext cx="0" cy="0"/>
          <a:chOff x="0" y="0"/>
          <a:chExt cx="0" cy="0"/>
        </a:xfrm>
      </p:grpSpPr>
      <p:sp>
        <p:nvSpPr>
          <p:cNvPr id="7" name="object 2"/>
          <p:cNvSpPr/>
          <p:nvPr userDrawn="1"/>
        </p:nvSpPr>
        <p:spPr>
          <a:xfrm>
            <a:off x="613251" y="1655065"/>
            <a:ext cx="10980000" cy="45719"/>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800"/>
          </a:p>
        </p:txBody>
      </p:sp>
      <p:sp>
        <p:nvSpPr>
          <p:cNvPr id="10" name="Marcador de texto 23"/>
          <p:cNvSpPr>
            <a:spLocks noGrp="1"/>
          </p:cNvSpPr>
          <p:nvPr>
            <p:ph type="body" sz="quarter" idx="11" hasCustomPrompt="1"/>
          </p:nvPr>
        </p:nvSpPr>
        <p:spPr>
          <a:xfrm>
            <a:off x="508000" y="917447"/>
            <a:ext cx="11074400" cy="346087"/>
          </a:xfrm>
          <a:prstGeom prst="rect">
            <a:avLst/>
          </a:prstGeom>
        </p:spPr>
        <p:txBody>
          <a:bodyPr/>
          <a:lstStyle>
            <a:lvl1pPr>
              <a:defRPr lang="es-ES_tradnl" sz="24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1" name="Marcador de texto 23"/>
          <p:cNvSpPr>
            <a:spLocks noGrp="1"/>
          </p:cNvSpPr>
          <p:nvPr>
            <p:ph type="body" sz="quarter" idx="12" hasCustomPrompt="1"/>
          </p:nvPr>
        </p:nvSpPr>
        <p:spPr>
          <a:xfrm>
            <a:off x="508000" y="1268344"/>
            <a:ext cx="11074400" cy="286136"/>
          </a:xfrm>
          <a:prstGeom prst="rect">
            <a:avLst/>
          </a:prstGeom>
        </p:spPr>
        <p:txBody>
          <a:bodyPr/>
          <a:lstStyle>
            <a:lvl1pPr>
              <a:defRPr lang="es-ES_tradnl" sz="2000" b="1" dirty="0" smtClean="0">
                <a:solidFill>
                  <a:srgbClr val="FF6F4A"/>
                </a:solidFill>
                <a:latin typeface="Century Gothic" charset="0"/>
                <a:ea typeface="Century Gothic" charset="0"/>
                <a:cs typeface="Century Gothic" charset="0"/>
              </a:defRPr>
            </a:lvl1pPr>
          </a:lstStyle>
          <a:p>
            <a:pPr lvl="0"/>
            <a:r>
              <a:rPr lang="es-ES_tradnl" dirty="0"/>
              <a:t>- </a:t>
            </a:r>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pic>
        <p:nvPicPr>
          <p:cNvPr id="12" name="Imagen 11"/>
          <p:cNvPicPr>
            <a:picLocks noChangeAspect="1"/>
          </p:cNvPicPr>
          <p:nvPr userDrawn="1"/>
        </p:nvPicPr>
        <p:blipFill>
          <a:blip r:embed="rId2"/>
          <a:stretch>
            <a:fillRect/>
          </a:stretch>
        </p:blipFill>
        <p:spPr>
          <a:xfrm>
            <a:off x="10700983" y="6413604"/>
            <a:ext cx="881417" cy="202413"/>
          </a:xfrm>
          <a:prstGeom prst="rect">
            <a:avLst/>
          </a:prstGeom>
        </p:spPr>
      </p:pic>
      <p:sp>
        <p:nvSpPr>
          <p:cNvPr id="13" name="object 5"/>
          <p:cNvSpPr txBox="1"/>
          <p:nvPr userDrawn="1"/>
        </p:nvSpPr>
        <p:spPr>
          <a:xfrm>
            <a:off x="632494" y="6493466"/>
            <a:ext cx="722173" cy="135935"/>
          </a:xfrm>
          <a:prstGeom prst="rect">
            <a:avLst/>
          </a:prstGeom>
        </p:spPr>
        <p:txBody>
          <a:bodyPr vert="horz" wrap="square" lIns="0" tIns="12700" rIns="0" bIns="0" rtlCol="0">
            <a:spAutoFit/>
          </a:bodyPr>
          <a:lstStyle/>
          <a:p>
            <a:pPr marL="12700">
              <a:lnSpc>
                <a:spcPct val="100000"/>
              </a:lnSpc>
              <a:spcBef>
                <a:spcPts val="100"/>
              </a:spcBef>
            </a:pPr>
            <a:r>
              <a:rPr lang="es-ES" sz="800" dirty="0">
                <a:solidFill>
                  <a:srgbClr val="888888"/>
                </a:solidFill>
                <a:latin typeface="Arial"/>
                <a:cs typeface="Arial"/>
              </a:rPr>
              <a:t>Page </a:t>
            </a:r>
            <a:fld id="{B208E919-3E8E-1A48-A613-1AF55E12D81E}" type="slidenum">
              <a:rPr lang="es-ES" sz="800" smtClean="0">
                <a:solidFill>
                  <a:srgbClr val="888888"/>
                </a:solidFill>
                <a:latin typeface="Arial"/>
                <a:cs typeface="Arial"/>
              </a:rPr>
              <a:pPr marL="12700">
                <a:lnSpc>
                  <a:spcPct val="100000"/>
                </a:lnSpc>
                <a:spcBef>
                  <a:spcPts val="100"/>
                </a:spcBef>
              </a:pPr>
              <a:t>‹#›</a:t>
            </a:fld>
            <a:endParaRPr sz="800" dirty="0">
              <a:latin typeface="Arial"/>
              <a:cs typeface="Arial"/>
            </a:endParaRPr>
          </a:p>
        </p:txBody>
      </p:sp>
      <p:cxnSp>
        <p:nvCxnSpPr>
          <p:cNvPr id="14" name="Conector recto 13"/>
          <p:cNvCxnSpPr/>
          <p:nvPr userDrawn="1"/>
        </p:nvCxnSpPr>
        <p:spPr>
          <a:xfrm>
            <a:off x="-424617" y="402588"/>
            <a:ext cx="921488" cy="0"/>
          </a:xfrm>
          <a:prstGeom prst="line">
            <a:avLst/>
          </a:prstGeom>
          <a:ln w="12700">
            <a:solidFill>
              <a:srgbClr val="B1AFB8"/>
            </a:solidFill>
          </a:ln>
        </p:spPr>
        <p:style>
          <a:lnRef idx="1">
            <a:schemeClr val="accent1"/>
          </a:lnRef>
          <a:fillRef idx="0">
            <a:schemeClr val="accent1"/>
          </a:fillRef>
          <a:effectRef idx="0">
            <a:schemeClr val="accent1"/>
          </a:effectRef>
          <a:fontRef idx="minor">
            <a:schemeClr val="tx1"/>
          </a:fontRef>
        </p:style>
      </p:cxnSp>
      <p:sp>
        <p:nvSpPr>
          <p:cNvPr id="15" name="Rectángulo 14"/>
          <p:cNvSpPr/>
          <p:nvPr userDrawn="1"/>
        </p:nvSpPr>
        <p:spPr>
          <a:xfrm>
            <a:off x="535269" y="271790"/>
            <a:ext cx="2512731" cy="261610"/>
          </a:xfrm>
          <a:prstGeom prst="rect">
            <a:avLst/>
          </a:prstGeom>
        </p:spPr>
        <p:txBody>
          <a:bodyPr wrap="square">
            <a:spAutoFit/>
          </a:bodyPr>
          <a:lstStyle/>
          <a:p>
            <a:r>
              <a:rPr lang="en-CA" sz="1100" b="1" dirty="0">
                <a:solidFill>
                  <a:srgbClr val="B1AFB8"/>
                </a:solidFill>
                <a:latin typeface="Franklin Gothic Book" charset="0"/>
                <a:ea typeface="Franklin Gothic Book" charset="0"/>
                <a:cs typeface="Franklin Gothic Book" charset="0"/>
              </a:rPr>
              <a:t>Name of the </a:t>
            </a:r>
            <a:r>
              <a:rPr lang="en-CA" sz="1100" b="1" baseline="0" dirty="0">
                <a:solidFill>
                  <a:srgbClr val="B1AFB8"/>
                </a:solidFill>
                <a:latin typeface="Franklin Gothic Book" charset="0"/>
                <a:ea typeface="Franklin Gothic Book" charset="0"/>
                <a:cs typeface="Franklin Gothic Book" charset="0"/>
              </a:rPr>
              <a:t> Presentation</a:t>
            </a:r>
            <a:endParaRPr lang="es-ES_tradnl" sz="1100" dirty="0"/>
          </a:p>
        </p:txBody>
      </p:sp>
      <p:sp>
        <p:nvSpPr>
          <p:cNvPr id="18" name="Marcador de texto 23"/>
          <p:cNvSpPr>
            <a:spLocks noGrp="1"/>
          </p:cNvSpPr>
          <p:nvPr>
            <p:ph type="body" sz="quarter" idx="15" hasCustomPrompt="1"/>
          </p:nvPr>
        </p:nvSpPr>
        <p:spPr>
          <a:xfrm>
            <a:off x="510490" y="1906792"/>
            <a:ext cx="3898950" cy="308088"/>
          </a:xfrm>
          <a:prstGeom prst="rect">
            <a:avLst/>
          </a:prstGeom>
        </p:spPr>
        <p:txBody>
          <a:bodyPr/>
          <a:lstStyle>
            <a:lvl1pPr>
              <a:lnSpc>
                <a:spcPts val="2200"/>
              </a:lnSpc>
              <a:defRPr lang="es-ES_tradnl" sz="16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31532072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2.Title Slide - Column">
    <p:spTree>
      <p:nvGrpSpPr>
        <p:cNvPr id="1" name=""/>
        <p:cNvGrpSpPr/>
        <p:nvPr/>
      </p:nvGrpSpPr>
      <p:grpSpPr>
        <a:xfrm>
          <a:off x="0" y="0"/>
          <a:ext cx="0" cy="0"/>
          <a:chOff x="0" y="0"/>
          <a:chExt cx="0" cy="0"/>
        </a:xfrm>
      </p:grpSpPr>
      <p:cxnSp>
        <p:nvCxnSpPr>
          <p:cNvPr id="3" name="Conector recto 2"/>
          <p:cNvCxnSpPr/>
          <p:nvPr userDrawn="1"/>
        </p:nvCxnSpPr>
        <p:spPr>
          <a:xfrm>
            <a:off x="-424617" y="402588"/>
            <a:ext cx="921488" cy="0"/>
          </a:xfrm>
          <a:prstGeom prst="line">
            <a:avLst/>
          </a:prstGeom>
          <a:ln w="12700">
            <a:solidFill>
              <a:srgbClr val="B1AFB8"/>
            </a:solidFill>
          </a:ln>
        </p:spPr>
        <p:style>
          <a:lnRef idx="1">
            <a:schemeClr val="accent1"/>
          </a:lnRef>
          <a:fillRef idx="0">
            <a:schemeClr val="accent1"/>
          </a:fillRef>
          <a:effectRef idx="0">
            <a:schemeClr val="accent1"/>
          </a:effectRef>
          <a:fontRef idx="minor">
            <a:schemeClr val="tx1"/>
          </a:fontRef>
        </p:style>
      </p:cxnSp>
      <p:sp>
        <p:nvSpPr>
          <p:cNvPr id="4" name="Rectángulo 3"/>
          <p:cNvSpPr/>
          <p:nvPr userDrawn="1"/>
        </p:nvSpPr>
        <p:spPr>
          <a:xfrm>
            <a:off x="535269" y="271790"/>
            <a:ext cx="2512731" cy="261610"/>
          </a:xfrm>
          <a:prstGeom prst="rect">
            <a:avLst/>
          </a:prstGeom>
        </p:spPr>
        <p:txBody>
          <a:bodyPr wrap="square">
            <a:spAutoFit/>
          </a:bodyPr>
          <a:lstStyle/>
          <a:p>
            <a:r>
              <a:rPr lang="en-CA" sz="1100" b="1" dirty="0">
                <a:solidFill>
                  <a:srgbClr val="B1AFB8"/>
                </a:solidFill>
                <a:latin typeface="Franklin Gothic Book" charset="0"/>
                <a:ea typeface="Franklin Gothic Book" charset="0"/>
                <a:cs typeface="Franklin Gothic Book" charset="0"/>
              </a:rPr>
              <a:t>Name of the</a:t>
            </a:r>
            <a:r>
              <a:rPr lang="en-CA" sz="1100" b="1" baseline="0" dirty="0">
                <a:solidFill>
                  <a:srgbClr val="B1AFB8"/>
                </a:solidFill>
                <a:latin typeface="Franklin Gothic Book" charset="0"/>
                <a:ea typeface="Franklin Gothic Book" charset="0"/>
                <a:cs typeface="Franklin Gothic Book" charset="0"/>
              </a:rPr>
              <a:t> Presentation</a:t>
            </a:r>
            <a:endParaRPr lang="es-ES_tradnl" sz="1100" dirty="0"/>
          </a:p>
        </p:txBody>
      </p:sp>
      <p:sp>
        <p:nvSpPr>
          <p:cNvPr id="5" name="Marcador de texto 23"/>
          <p:cNvSpPr>
            <a:spLocks noGrp="1"/>
          </p:cNvSpPr>
          <p:nvPr>
            <p:ph type="body" sz="quarter" idx="11" hasCustomPrompt="1"/>
          </p:nvPr>
        </p:nvSpPr>
        <p:spPr>
          <a:xfrm>
            <a:off x="508000" y="913109"/>
            <a:ext cx="11074400" cy="350426"/>
          </a:xfrm>
          <a:prstGeom prst="rect">
            <a:avLst/>
          </a:prstGeom>
        </p:spPr>
        <p:txBody>
          <a:bodyPr/>
          <a:lstStyle>
            <a:lvl1pPr>
              <a:defRPr lang="es-ES_tradnl" sz="24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6" name="object 2"/>
          <p:cNvSpPr/>
          <p:nvPr userDrawn="1"/>
        </p:nvSpPr>
        <p:spPr>
          <a:xfrm>
            <a:off x="604445" y="1386420"/>
            <a:ext cx="10980000" cy="137581"/>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800"/>
          </a:p>
        </p:txBody>
      </p:sp>
      <p:pic>
        <p:nvPicPr>
          <p:cNvPr id="7" name="Imagen 6"/>
          <p:cNvPicPr>
            <a:picLocks noChangeAspect="1"/>
          </p:cNvPicPr>
          <p:nvPr userDrawn="1"/>
        </p:nvPicPr>
        <p:blipFill>
          <a:blip r:embed="rId2"/>
          <a:stretch>
            <a:fillRect/>
          </a:stretch>
        </p:blipFill>
        <p:spPr>
          <a:xfrm>
            <a:off x="10700983" y="6413604"/>
            <a:ext cx="881417" cy="202413"/>
          </a:xfrm>
          <a:prstGeom prst="rect">
            <a:avLst/>
          </a:prstGeom>
        </p:spPr>
      </p:pic>
      <p:sp>
        <p:nvSpPr>
          <p:cNvPr id="8" name="object 5"/>
          <p:cNvSpPr txBox="1"/>
          <p:nvPr userDrawn="1"/>
        </p:nvSpPr>
        <p:spPr>
          <a:xfrm>
            <a:off x="632494" y="6493466"/>
            <a:ext cx="722173" cy="135935"/>
          </a:xfrm>
          <a:prstGeom prst="rect">
            <a:avLst/>
          </a:prstGeom>
        </p:spPr>
        <p:txBody>
          <a:bodyPr vert="horz" wrap="square" lIns="0" tIns="12700" rIns="0" bIns="0" rtlCol="0">
            <a:spAutoFit/>
          </a:bodyPr>
          <a:lstStyle/>
          <a:p>
            <a:pPr marL="12700">
              <a:lnSpc>
                <a:spcPct val="100000"/>
              </a:lnSpc>
              <a:spcBef>
                <a:spcPts val="100"/>
              </a:spcBef>
            </a:pPr>
            <a:r>
              <a:rPr lang="es-ES" sz="800" dirty="0">
                <a:solidFill>
                  <a:srgbClr val="888888"/>
                </a:solidFill>
                <a:latin typeface="Arial"/>
                <a:cs typeface="Arial"/>
              </a:rPr>
              <a:t>Page </a:t>
            </a:r>
            <a:fld id="{B208E919-3E8E-1A48-A613-1AF55E12D81E}" type="slidenum">
              <a:rPr lang="es-ES" sz="800" smtClean="0">
                <a:solidFill>
                  <a:srgbClr val="888888"/>
                </a:solidFill>
                <a:latin typeface="Arial"/>
                <a:cs typeface="Arial"/>
              </a:rPr>
              <a:pPr marL="12700">
                <a:lnSpc>
                  <a:spcPct val="100000"/>
                </a:lnSpc>
                <a:spcBef>
                  <a:spcPts val="100"/>
                </a:spcBef>
              </a:pPr>
              <a:t>‹#›</a:t>
            </a:fld>
            <a:endParaRPr sz="800" dirty="0">
              <a:latin typeface="Arial"/>
              <a:cs typeface="Arial"/>
            </a:endParaRPr>
          </a:p>
        </p:txBody>
      </p:sp>
      <p:sp>
        <p:nvSpPr>
          <p:cNvPr id="9" name="Marcador de texto 23"/>
          <p:cNvSpPr>
            <a:spLocks noGrp="1"/>
          </p:cNvSpPr>
          <p:nvPr>
            <p:ph type="body" sz="quarter" idx="15" hasCustomPrompt="1"/>
          </p:nvPr>
        </p:nvSpPr>
        <p:spPr>
          <a:xfrm>
            <a:off x="8054502" y="1906791"/>
            <a:ext cx="3507578" cy="337055"/>
          </a:xfrm>
          <a:prstGeom prst="rect">
            <a:avLst/>
          </a:prstGeom>
        </p:spPr>
        <p:txBody>
          <a:bodyPr/>
          <a:lstStyle>
            <a:lvl1pPr>
              <a:lnSpc>
                <a:spcPts val="2200"/>
              </a:lnSpc>
              <a:defRPr lang="es-ES_tradnl" sz="16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105446371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2.Title and Sub Slide - Column">
    <p:spTree>
      <p:nvGrpSpPr>
        <p:cNvPr id="1" name=""/>
        <p:cNvGrpSpPr/>
        <p:nvPr/>
      </p:nvGrpSpPr>
      <p:grpSpPr>
        <a:xfrm>
          <a:off x="0" y="0"/>
          <a:ext cx="0" cy="0"/>
          <a:chOff x="0" y="0"/>
          <a:chExt cx="0" cy="0"/>
        </a:xfrm>
      </p:grpSpPr>
      <p:sp>
        <p:nvSpPr>
          <p:cNvPr id="3" name="object 2"/>
          <p:cNvSpPr/>
          <p:nvPr userDrawn="1"/>
        </p:nvSpPr>
        <p:spPr>
          <a:xfrm>
            <a:off x="613251" y="1655065"/>
            <a:ext cx="10980000" cy="45719"/>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800"/>
          </a:p>
        </p:txBody>
      </p:sp>
      <p:sp>
        <p:nvSpPr>
          <p:cNvPr id="4" name="Marcador de texto 23"/>
          <p:cNvSpPr>
            <a:spLocks noGrp="1"/>
          </p:cNvSpPr>
          <p:nvPr>
            <p:ph type="body" sz="quarter" idx="11" hasCustomPrompt="1"/>
          </p:nvPr>
        </p:nvSpPr>
        <p:spPr>
          <a:xfrm>
            <a:off x="508000" y="917447"/>
            <a:ext cx="11074400" cy="346087"/>
          </a:xfrm>
          <a:prstGeom prst="rect">
            <a:avLst/>
          </a:prstGeom>
        </p:spPr>
        <p:txBody>
          <a:bodyPr/>
          <a:lstStyle>
            <a:lvl1pPr>
              <a:defRPr lang="es-ES_tradnl" sz="24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5" name="Marcador de texto 23"/>
          <p:cNvSpPr>
            <a:spLocks noGrp="1"/>
          </p:cNvSpPr>
          <p:nvPr>
            <p:ph type="body" sz="quarter" idx="12" hasCustomPrompt="1"/>
          </p:nvPr>
        </p:nvSpPr>
        <p:spPr>
          <a:xfrm>
            <a:off x="508000" y="1268344"/>
            <a:ext cx="11074400" cy="286136"/>
          </a:xfrm>
          <a:prstGeom prst="rect">
            <a:avLst/>
          </a:prstGeom>
        </p:spPr>
        <p:txBody>
          <a:bodyPr/>
          <a:lstStyle>
            <a:lvl1pPr>
              <a:defRPr lang="es-ES_tradnl" sz="2000" b="1" dirty="0" smtClean="0">
                <a:solidFill>
                  <a:srgbClr val="FF6F4A"/>
                </a:solidFill>
                <a:latin typeface="Century Gothic" charset="0"/>
                <a:ea typeface="Century Gothic" charset="0"/>
                <a:cs typeface="Century Gothic" charset="0"/>
              </a:defRPr>
            </a:lvl1pPr>
          </a:lstStyle>
          <a:p>
            <a:pPr lvl="0"/>
            <a:r>
              <a:rPr lang="es-ES_tradnl" dirty="0"/>
              <a:t>- </a:t>
            </a:r>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pic>
        <p:nvPicPr>
          <p:cNvPr id="6" name="Imagen 5"/>
          <p:cNvPicPr>
            <a:picLocks noChangeAspect="1"/>
          </p:cNvPicPr>
          <p:nvPr userDrawn="1"/>
        </p:nvPicPr>
        <p:blipFill>
          <a:blip r:embed="rId2"/>
          <a:stretch>
            <a:fillRect/>
          </a:stretch>
        </p:blipFill>
        <p:spPr>
          <a:xfrm>
            <a:off x="10700983" y="6413604"/>
            <a:ext cx="881417" cy="202413"/>
          </a:xfrm>
          <a:prstGeom prst="rect">
            <a:avLst/>
          </a:prstGeom>
        </p:spPr>
      </p:pic>
      <p:sp>
        <p:nvSpPr>
          <p:cNvPr id="7" name="object 5"/>
          <p:cNvSpPr txBox="1"/>
          <p:nvPr userDrawn="1"/>
        </p:nvSpPr>
        <p:spPr>
          <a:xfrm>
            <a:off x="632494" y="6493466"/>
            <a:ext cx="722173" cy="135935"/>
          </a:xfrm>
          <a:prstGeom prst="rect">
            <a:avLst/>
          </a:prstGeom>
        </p:spPr>
        <p:txBody>
          <a:bodyPr vert="horz" wrap="square" lIns="0" tIns="12700" rIns="0" bIns="0" rtlCol="0">
            <a:spAutoFit/>
          </a:bodyPr>
          <a:lstStyle/>
          <a:p>
            <a:pPr marL="12700">
              <a:lnSpc>
                <a:spcPct val="100000"/>
              </a:lnSpc>
              <a:spcBef>
                <a:spcPts val="100"/>
              </a:spcBef>
            </a:pPr>
            <a:r>
              <a:rPr lang="es-ES" sz="800" dirty="0">
                <a:solidFill>
                  <a:srgbClr val="888888"/>
                </a:solidFill>
                <a:latin typeface="Arial"/>
                <a:cs typeface="Arial"/>
              </a:rPr>
              <a:t>Page </a:t>
            </a:r>
            <a:fld id="{B208E919-3E8E-1A48-A613-1AF55E12D81E}" type="slidenum">
              <a:rPr lang="es-ES" sz="800" smtClean="0">
                <a:solidFill>
                  <a:srgbClr val="888888"/>
                </a:solidFill>
                <a:latin typeface="Arial"/>
                <a:cs typeface="Arial"/>
              </a:rPr>
              <a:pPr marL="12700">
                <a:lnSpc>
                  <a:spcPct val="100000"/>
                </a:lnSpc>
                <a:spcBef>
                  <a:spcPts val="100"/>
                </a:spcBef>
              </a:pPr>
              <a:t>‹#›</a:t>
            </a:fld>
            <a:endParaRPr sz="800" dirty="0">
              <a:latin typeface="Arial"/>
              <a:cs typeface="Arial"/>
            </a:endParaRPr>
          </a:p>
        </p:txBody>
      </p:sp>
      <p:cxnSp>
        <p:nvCxnSpPr>
          <p:cNvPr id="8" name="Conector recto 7"/>
          <p:cNvCxnSpPr/>
          <p:nvPr userDrawn="1"/>
        </p:nvCxnSpPr>
        <p:spPr>
          <a:xfrm>
            <a:off x="-424617" y="402588"/>
            <a:ext cx="921488" cy="0"/>
          </a:xfrm>
          <a:prstGeom prst="line">
            <a:avLst/>
          </a:prstGeom>
          <a:ln w="12700">
            <a:solidFill>
              <a:srgbClr val="B1AFB8"/>
            </a:solidFill>
          </a:ln>
        </p:spPr>
        <p:style>
          <a:lnRef idx="1">
            <a:schemeClr val="accent1"/>
          </a:lnRef>
          <a:fillRef idx="0">
            <a:schemeClr val="accent1"/>
          </a:fillRef>
          <a:effectRef idx="0">
            <a:schemeClr val="accent1"/>
          </a:effectRef>
          <a:fontRef idx="minor">
            <a:schemeClr val="tx1"/>
          </a:fontRef>
        </p:style>
      </p:cxnSp>
      <p:sp>
        <p:nvSpPr>
          <p:cNvPr id="9" name="Rectángulo 8"/>
          <p:cNvSpPr/>
          <p:nvPr userDrawn="1"/>
        </p:nvSpPr>
        <p:spPr>
          <a:xfrm>
            <a:off x="535269" y="271790"/>
            <a:ext cx="2512731" cy="261610"/>
          </a:xfrm>
          <a:prstGeom prst="rect">
            <a:avLst/>
          </a:prstGeom>
        </p:spPr>
        <p:txBody>
          <a:bodyPr wrap="square">
            <a:spAutoFit/>
          </a:bodyPr>
          <a:lstStyle/>
          <a:p>
            <a:r>
              <a:rPr lang="en-CA" sz="1100" b="1" dirty="0">
                <a:solidFill>
                  <a:srgbClr val="B1AFB8"/>
                </a:solidFill>
                <a:latin typeface="Franklin Gothic Book" charset="0"/>
                <a:ea typeface="Franklin Gothic Book" charset="0"/>
                <a:cs typeface="Franklin Gothic Book" charset="0"/>
              </a:rPr>
              <a:t>Name of the</a:t>
            </a:r>
            <a:r>
              <a:rPr lang="en-CA" sz="1100" b="1" baseline="0" dirty="0">
                <a:solidFill>
                  <a:srgbClr val="B1AFB8"/>
                </a:solidFill>
                <a:latin typeface="Franklin Gothic Book" charset="0"/>
                <a:ea typeface="Franklin Gothic Book" charset="0"/>
                <a:cs typeface="Franklin Gothic Book" charset="0"/>
              </a:rPr>
              <a:t> Presentation</a:t>
            </a:r>
            <a:endParaRPr lang="es-ES_tradnl" sz="1100" dirty="0"/>
          </a:p>
        </p:txBody>
      </p:sp>
      <p:sp>
        <p:nvSpPr>
          <p:cNvPr id="12" name="Marcador de texto 23"/>
          <p:cNvSpPr>
            <a:spLocks noGrp="1"/>
          </p:cNvSpPr>
          <p:nvPr>
            <p:ph type="body" sz="quarter" idx="15" hasCustomPrompt="1"/>
          </p:nvPr>
        </p:nvSpPr>
        <p:spPr>
          <a:xfrm>
            <a:off x="8054502" y="1906791"/>
            <a:ext cx="3507578" cy="337055"/>
          </a:xfrm>
          <a:prstGeom prst="rect">
            <a:avLst/>
          </a:prstGeom>
        </p:spPr>
        <p:txBody>
          <a:bodyPr/>
          <a:lstStyle>
            <a:lvl1pPr>
              <a:lnSpc>
                <a:spcPts val="2200"/>
              </a:lnSpc>
              <a:defRPr lang="es-ES_tradnl" sz="16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180518033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3.Title Slide - Text lvl">
    <p:spTree>
      <p:nvGrpSpPr>
        <p:cNvPr id="1" name=""/>
        <p:cNvGrpSpPr/>
        <p:nvPr/>
      </p:nvGrpSpPr>
      <p:grpSpPr>
        <a:xfrm>
          <a:off x="0" y="0"/>
          <a:ext cx="0" cy="0"/>
          <a:chOff x="0" y="0"/>
          <a:chExt cx="0" cy="0"/>
        </a:xfrm>
      </p:grpSpPr>
      <p:cxnSp>
        <p:nvCxnSpPr>
          <p:cNvPr id="3" name="Conector recto 2"/>
          <p:cNvCxnSpPr/>
          <p:nvPr userDrawn="1"/>
        </p:nvCxnSpPr>
        <p:spPr>
          <a:xfrm>
            <a:off x="-424617" y="402588"/>
            <a:ext cx="921488" cy="0"/>
          </a:xfrm>
          <a:prstGeom prst="line">
            <a:avLst/>
          </a:prstGeom>
          <a:ln w="12700">
            <a:solidFill>
              <a:srgbClr val="B1AFB8"/>
            </a:solidFill>
          </a:ln>
        </p:spPr>
        <p:style>
          <a:lnRef idx="1">
            <a:schemeClr val="accent1"/>
          </a:lnRef>
          <a:fillRef idx="0">
            <a:schemeClr val="accent1"/>
          </a:fillRef>
          <a:effectRef idx="0">
            <a:schemeClr val="accent1"/>
          </a:effectRef>
          <a:fontRef idx="minor">
            <a:schemeClr val="tx1"/>
          </a:fontRef>
        </p:style>
      </p:cxnSp>
      <p:sp>
        <p:nvSpPr>
          <p:cNvPr id="6" name="Rectángulo 5"/>
          <p:cNvSpPr/>
          <p:nvPr userDrawn="1"/>
        </p:nvSpPr>
        <p:spPr>
          <a:xfrm>
            <a:off x="535269" y="271790"/>
            <a:ext cx="2512731" cy="261610"/>
          </a:xfrm>
          <a:prstGeom prst="rect">
            <a:avLst/>
          </a:prstGeom>
        </p:spPr>
        <p:txBody>
          <a:bodyPr wrap="square">
            <a:spAutoFit/>
          </a:bodyPr>
          <a:lstStyle/>
          <a:p>
            <a:r>
              <a:rPr lang="en-CA" sz="1100" b="1" dirty="0">
                <a:solidFill>
                  <a:srgbClr val="B1AFB8"/>
                </a:solidFill>
                <a:latin typeface="Franklin Gothic Book" charset="0"/>
                <a:ea typeface="Franklin Gothic Book" charset="0"/>
                <a:cs typeface="Franklin Gothic Book" charset="0"/>
              </a:rPr>
              <a:t>Name of the </a:t>
            </a:r>
            <a:r>
              <a:rPr lang="en-CA" sz="1100" b="1" baseline="0" dirty="0">
                <a:solidFill>
                  <a:srgbClr val="B1AFB8"/>
                </a:solidFill>
                <a:latin typeface="Franklin Gothic Book" charset="0"/>
                <a:ea typeface="Franklin Gothic Book" charset="0"/>
                <a:cs typeface="Franklin Gothic Book" charset="0"/>
              </a:rPr>
              <a:t>Presentation</a:t>
            </a:r>
            <a:endParaRPr lang="es-ES_tradnl" sz="1100" dirty="0"/>
          </a:p>
        </p:txBody>
      </p:sp>
      <p:sp>
        <p:nvSpPr>
          <p:cNvPr id="12" name="Marcador de texto 23"/>
          <p:cNvSpPr>
            <a:spLocks noGrp="1"/>
          </p:cNvSpPr>
          <p:nvPr>
            <p:ph type="body" sz="quarter" idx="17" hasCustomPrompt="1"/>
          </p:nvPr>
        </p:nvSpPr>
        <p:spPr>
          <a:xfrm>
            <a:off x="532298" y="1904861"/>
            <a:ext cx="5563701" cy="3913801"/>
          </a:xfrm>
          <a:prstGeom prst="rect">
            <a:avLst/>
          </a:prstGeom>
        </p:spPr>
        <p:txBody>
          <a:bodyPr/>
          <a:lstStyle>
            <a:lvl1pPr marL="171450" indent="-171450">
              <a:lnSpc>
                <a:spcPct val="150000"/>
              </a:lnSpc>
              <a:buFont typeface=".AppleSystemUIFont" charset="-120"/>
              <a:buChar char="-"/>
              <a:defRPr lang="es-ES_tradnl" sz="1800" b="1" kern="1200" baseline="0" dirty="0" smtClean="0">
                <a:solidFill>
                  <a:srgbClr val="382F2D"/>
                </a:solidFill>
                <a:latin typeface="Century Gothic" charset="0"/>
                <a:ea typeface="Century Gothic" charset="0"/>
                <a:cs typeface="Century Gothic" charset="0"/>
              </a:defRPr>
            </a:lvl1pPr>
            <a:lvl2pPr marL="628650" indent="-171450">
              <a:lnSpc>
                <a:spcPct val="150000"/>
              </a:lnSpc>
              <a:buFont typeface="Arial" charset="0"/>
              <a:buChar char="•"/>
              <a:defRPr lang="es-ES_tradnl" sz="1600" b="1" kern="1200" baseline="0" dirty="0" smtClean="0">
                <a:solidFill>
                  <a:srgbClr val="382F2D"/>
                </a:solidFill>
                <a:latin typeface="Century Gothic" charset="0"/>
                <a:ea typeface="Century Gothic" charset="0"/>
                <a:cs typeface="Century Gothic" charset="0"/>
              </a:defRPr>
            </a:lvl2pPr>
            <a:lvl3pPr marL="1200150" indent="-285750">
              <a:lnSpc>
                <a:spcPct val="150000"/>
              </a:lnSpc>
              <a:buFont typeface="Arial" charset="0"/>
              <a:buChar char="•"/>
              <a:defRPr sz="1400">
                <a:solidFill>
                  <a:schemeClr val="bg1">
                    <a:lumMod val="50000"/>
                  </a:schemeClr>
                </a:solidFill>
              </a:defRPr>
            </a:lvl3pPr>
            <a:lvl4pPr>
              <a:lnSpc>
                <a:spcPct val="150000"/>
              </a:lnSpc>
              <a:defRPr sz="1200">
                <a:solidFill>
                  <a:schemeClr val="bg1">
                    <a:lumMod val="50000"/>
                  </a:schemeClr>
                </a:solidFill>
              </a:defRPr>
            </a:lvl4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first</a:t>
            </a:r>
            <a:r>
              <a:rPr lang="es-ES_tradnl" dirty="0"/>
              <a:t> </a:t>
            </a:r>
            <a:r>
              <a:rPr lang="es-ES_tradnl" dirty="0" err="1"/>
              <a:t>level</a:t>
            </a:r>
            <a:endParaRPr lang="es-ES_tradnl" dirty="0"/>
          </a:p>
          <a:p>
            <a:pPr lvl="1"/>
            <a:r>
              <a:rPr lang="es-ES_tradnl" dirty="0" err="1"/>
              <a:t>Second</a:t>
            </a:r>
            <a:r>
              <a:rPr lang="es-ES_tradnl" dirty="0"/>
              <a:t> </a:t>
            </a:r>
            <a:r>
              <a:rPr lang="es-ES_tradnl" dirty="0" err="1"/>
              <a:t>level</a:t>
            </a:r>
            <a:endParaRPr lang="es-ES_tradnl" dirty="0"/>
          </a:p>
          <a:p>
            <a:pPr lvl="2"/>
            <a:r>
              <a:rPr lang="es-ES_tradnl" dirty="0" err="1"/>
              <a:t>Fourth</a:t>
            </a:r>
            <a:r>
              <a:rPr lang="es-ES_tradnl" dirty="0"/>
              <a:t> </a:t>
            </a:r>
            <a:r>
              <a:rPr lang="es-ES_tradnl" dirty="0" err="1"/>
              <a:t>level</a:t>
            </a:r>
            <a:endParaRPr lang="es-ES_tradnl" dirty="0"/>
          </a:p>
          <a:p>
            <a:pPr lvl="3"/>
            <a:r>
              <a:rPr lang="es-ES_tradnl" dirty="0" err="1"/>
              <a:t>Fifth</a:t>
            </a:r>
            <a:r>
              <a:rPr lang="es-ES_tradnl" dirty="0"/>
              <a:t> </a:t>
            </a:r>
            <a:r>
              <a:rPr lang="es-ES_tradnl" dirty="0" err="1"/>
              <a:t>level</a:t>
            </a:r>
            <a:endParaRPr lang="es-ES_tradnl" dirty="0"/>
          </a:p>
        </p:txBody>
      </p:sp>
      <p:sp>
        <p:nvSpPr>
          <p:cNvPr id="7" name="Marcador de texto 23"/>
          <p:cNvSpPr>
            <a:spLocks noGrp="1"/>
          </p:cNvSpPr>
          <p:nvPr>
            <p:ph type="body" sz="quarter" idx="11" hasCustomPrompt="1"/>
          </p:nvPr>
        </p:nvSpPr>
        <p:spPr>
          <a:xfrm>
            <a:off x="508000" y="913109"/>
            <a:ext cx="11074400" cy="350426"/>
          </a:xfrm>
          <a:prstGeom prst="rect">
            <a:avLst/>
          </a:prstGeom>
        </p:spPr>
        <p:txBody>
          <a:bodyPr/>
          <a:lstStyle>
            <a:lvl1pPr>
              <a:defRPr lang="es-ES_tradnl" sz="24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8" name="object 2"/>
          <p:cNvSpPr/>
          <p:nvPr userDrawn="1"/>
        </p:nvSpPr>
        <p:spPr>
          <a:xfrm>
            <a:off x="604445" y="1386420"/>
            <a:ext cx="10980000" cy="137581"/>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800"/>
          </a:p>
        </p:txBody>
      </p:sp>
    </p:spTree>
    <p:extLst>
      <p:ext uri="{BB962C8B-B14F-4D97-AF65-F5344CB8AC3E}">
        <p14:creationId xmlns:p14="http://schemas.microsoft.com/office/powerpoint/2010/main" val="182034306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3.Title and Sub Slide - Text lvl level">
    <p:spTree>
      <p:nvGrpSpPr>
        <p:cNvPr id="1" name=""/>
        <p:cNvGrpSpPr/>
        <p:nvPr/>
      </p:nvGrpSpPr>
      <p:grpSpPr>
        <a:xfrm>
          <a:off x="0" y="0"/>
          <a:ext cx="0" cy="0"/>
          <a:chOff x="0" y="0"/>
          <a:chExt cx="0" cy="0"/>
        </a:xfrm>
      </p:grpSpPr>
      <p:cxnSp>
        <p:nvCxnSpPr>
          <p:cNvPr id="6" name="Conector recto 5"/>
          <p:cNvCxnSpPr/>
          <p:nvPr userDrawn="1"/>
        </p:nvCxnSpPr>
        <p:spPr>
          <a:xfrm>
            <a:off x="-424617" y="402588"/>
            <a:ext cx="921488" cy="0"/>
          </a:xfrm>
          <a:prstGeom prst="line">
            <a:avLst/>
          </a:prstGeom>
          <a:ln w="12700">
            <a:solidFill>
              <a:srgbClr val="B1AFB8"/>
            </a:solidFill>
          </a:ln>
        </p:spPr>
        <p:style>
          <a:lnRef idx="1">
            <a:schemeClr val="accent1"/>
          </a:lnRef>
          <a:fillRef idx="0">
            <a:schemeClr val="accent1"/>
          </a:fillRef>
          <a:effectRef idx="0">
            <a:schemeClr val="accent1"/>
          </a:effectRef>
          <a:fontRef idx="minor">
            <a:schemeClr val="tx1"/>
          </a:fontRef>
        </p:style>
      </p:cxnSp>
      <p:sp>
        <p:nvSpPr>
          <p:cNvPr id="7" name="Rectángulo 6"/>
          <p:cNvSpPr/>
          <p:nvPr userDrawn="1"/>
        </p:nvSpPr>
        <p:spPr>
          <a:xfrm>
            <a:off x="535269" y="271790"/>
            <a:ext cx="2512731" cy="261610"/>
          </a:xfrm>
          <a:prstGeom prst="rect">
            <a:avLst/>
          </a:prstGeom>
        </p:spPr>
        <p:txBody>
          <a:bodyPr wrap="square">
            <a:spAutoFit/>
          </a:bodyPr>
          <a:lstStyle/>
          <a:p>
            <a:r>
              <a:rPr lang="en-CA" sz="1100" b="1" dirty="0">
                <a:solidFill>
                  <a:srgbClr val="B1AFB8"/>
                </a:solidFill>
                <a:latin typeface="Franklin Gothic Book" charset="0"/>
                <a:ea typeface="Franklin Gothic Book" charset="0"/>
                <a:cs typeface="Franklin Gothic Book" charset="0"/>
              </a:rPr>
              <a:t>Name of the </a:t>
            </a:r>
            <a:r>
              <a:rPr lang="en-CA" sz="1100" b="1" baseline="0" dirty="0">
                <a:solidFill>
                  <a:srgbClr val="B1AFB8"/>
                </a:solidFill>
                <a:latin typeface="Franklin Gothic Book" charset="0"/>
                <a:ea typeface="Franklin Gothic Book" charset="0"/>
                <a:cs typeface="Franklin Gothic Book" charset="0"/>
              </a:rPr>
              <a:t>Presentation</a:t>
            </a:r>
            <a:endParaRPr lang="es-ES_tradnl" sz="1100" dirty="0"/>
          </a:p>
        </p:txBody>
      </p:sp>
      <p:sp>
        <p:nvSpPr>
          <p:cNvPr id="8" name="object 2"/>
          <p:cNvSpPr/>
          <p:nvPr userDrawn="1"/>
        </p:nvSpPr>
        <p:spPr>
          <a:xfrm>
            <a:off x="613251" y="1655065"/>
            <a:ext cx="10980000" cy="45719"/>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800"/>
          </a:p>
        </p:txBody>
      </p:sp>
      <p:sp>
        <p:nvSpPr>
          <p:cNvPr id="10" name="Marcador de texto 23"/>
          <p:cNvSpPr>
            <a:spLocks noGrp="1"/>
          </p:cNvSpPr>
          <p:nvPr>
            <p:ph type="body" sz="quarter" idx="11" hasCustomPrompt="1"/>
          </p:nvPr>
        </p:nvSpPr>
        <p:spPr>
          <a:xfrm>
            <a:off x="508000" y="917447"/>
            <a:ext cx="11074400" cy="346087"/>
          </a:xfrm>
          <a:prstGeom prst="rect">
            <a:avLst/>
          </a:prstGeom>
        </p:spPr>
        <p:txBody>
          <a:bodyPr/>
          <a:lstStyle>
            <a:lvl1pPr>
              <a:defRPr lang="es-ES_tradnl" sz="24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1" name="Marcador de texto 23"/>
          <p:cNvSpPr>
            <a:spLocks noGrp="1"/>
          </p:cNvSpPr>
          <p:nvPr>
            <p:ph type="body" sz="quarter" idx="12" hasCustomPrompt="1"/>
          </p:nvPr>
        </p:nvSpPr>
        <p:spPr>
          <a:xfrm>
            <a:off x="508000" y="1268344"/>
            <a:ext cx="11074400" cy="286136"/>
          </a:xfrm>
          <a:prstGeom prst="rect">
            <a:avLst/>
          </a:prstGeom>
        </p:spPr>
        <p:txBody>
          <a:bodyPr/>
          <a:lstStyle>
            <a:lvl1pPr>
              <a:defRPr lang="es-ES_tradnl" sz="2000" b="1" dirty="0" smtClean="0">
                <a:solidFill>
                  <a:srgbClr val="FF6F4A"/>
                </a:solidFill>
                <a:latin typeface="Century Gothic" charset="0"/>
                <a:ea typeface="Century Gothic" charset="0"/>
                <a:cs typeface="Century Gothic" charset="0"/>
              </a:defRPr>
            </a:lvl1pPr>
          </a:lstStyle>
          <a:p>
            <a:pPr lvl="0"/>
            <a:r>
              <a:rPr lang="es-ES_tradnl" dirty="0"/>
              <a:t>- </a:t>
            </a:r>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2" name="Marcador de texto 23"/>
          <p:cNvSpPr>
            <a:spLocks noGrp="1"/>
          </p:cNvSpPr>
          <p:nvPr>
            <p:ph type="body" sz="quarter" idx="17" hasCustomPrompt="1"/>
          </p:nvPr>
        </p:nvSpPr>
        <p:spPr>
          <a:xfrm>
            <a:off x="532298" y="1904861"/>
            <a:ext cx="5563701" cy="3913801"/>
          </a:xfrm>
          <a:prstGeom prst="rect">
            <a:avLst/>
          </a:prstGeom>
        </p:spPr>
        <p:txBody>
          <a:bodyPr/>
          <a:lstStyle>
            <a:lvl1pPr marL="171450" indent="-171450">
              <a:lnSpc>
                <a:spcPct val="150000"/>
              </a:lnSpc>
              <a:buFont typeface=".AppleSystemUIFont" charset="-120"/>
              <a:buChar char="-"/>
              <a:defRPr lang="es-ES_tradnl" sz="1800" b="1" kern="1200" baseline="0" dirty="0" smtClean="0">
                <a:solidFill>
                  <a:srgbClr val="382F2D"/>
                </a:solidFill>
                <a:latin typeface="Century Gothic" charset="0"/>
                <a:ea typeface="Century Gothic" charset="0"/>
                <a:cs typeface="Century Gothic" charset="0"/>
              </a:defRPr>
            </a:lvl1pPr>
            <a:lvl2pPr marL="628650" indent="-171450">
              <a:lnSpc>
                <a:spcPct val="150000"/>
              </a:lnSpc>
              <a:buFont typeface="Arial" charset="0"/>
              <a:buChar char="•"/>
              <a:defRPr lang="es-ES_tradnl" sz="1600" b="1" kern="1200" baseline="0" dirty="0" smtClean="0">
                <a:solidFill>
                  <a:srgbClr val="382F2D"/>
                </a:solidFill>
                <a:latin typeface="Century Gothic" charset="0"/>
                <a:ea typeface="Century Gothic" charset="0"/>
                <a:cs typeface="Century Gothic" charset="0"/>
              </a:defRPr>
            </a:lvl2pPr>
            <a:lvl3pPr marL="1200150" indent="-285750">
              <a:lnSpc>
                <a:spcPct val="150000"/>
              </a:lnSpc>
              <a:buFont typeface="Arial" charset="0"/>
              <a:buChar char="•"/>
              <a:defRPr sz="1400">
                <a:solidFill>
                  <a:schemeClr val="bg1">
                    <a:lumMod val="50000"/>
                  </a:schemeClr>
                </a:solidFill>
              </a:defRPr>
            </a:lvl3pPr>
            <a:lvl4pPr>
              <a:lnSpc>
                <a:spcPct val="150000"/>
              </a:lnSpc>
              <a:defRPr sz="1200">
                <a:solidFill>
                  <a:schemeClr val="bg1">
                    <a:lumMod val="50000"/>
                  </a:schemeClr>
                </a:solidFill>
              </a:defRPr>
            </a:lvl4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first</a:t>
            </a:r>
            <a:r>
              <a:rPr lang="es-ES_tradnl" dirty="0"/>
              <a:t> </a:t>
            </a:r>
            <a:r>
              <a:rPr lang="es-ES_tradnl" dirty="0" err="1"/>
              <a:t>level</a:t>
            </a:r>
            <a:endParaRPr lang="es-ES_tradnl" dirty="0"/>
          </a:p>
          <a:p>
            <a:pPr lvl="1"/>
            <a:r>
              <a:rPr lang="es-ES_tradnl" dirty="0" err="1"/>
              <a:t>Second</a:t>
            </a:r>
            <a:r>
              <a:rPr lang="es-ES_tradnl" dirty="0"/>
              <a:t> </a:t>
            </a:r>
            <a:r>
              <a:rPr lang="es-ES_tradnl" dirty="0" err="1"/>
              <a:t>level</a:t>
            </a:r>
            <a:endParaRPr lang="es-ES_tradnl" dirty="0"/>
          </a:p>
          <a:p>
            <a:pPr lvl="2"/>
            <a:r>
              <a:rPr lang="es-ES_tradnl" dirty="0" err="1"/>
              <a:t>Fourth</a:t>
            </a:r>
            <a:r>
              <a:rPr lang="es-ES_tradnl" dirty="0"/>
              <a:t> </a:t>
            </a:r>
            <a:r>
              <a:rPr lang="es-ES_tradnl" dirty="0" err="1"/>
              <a:t>level</a:t>
            </a:r>
            <a:endParaRPr lang="es-ES_tradnl" dirty="0"/>
          </a:p>
          <a:p>
            <a:pPr lvl="3"/>
            <a:r>
              <a:rPr lang="es-ES_tradnl" dirty="0" err="1"/>
              <a:t>Fifth</a:t>
            </a:r>
            <a:r>
              <a:rPr lang="es-ES_tradnl" dirty="0"/>
              <a:t> </a:t>
            </a:r>
            <a:r>
              <a:rPr lang="es-ES_tradnl" dirty="0" err="1"/>
              <a:t>level</a:t>
            </a:r>
            <a:endParaRPr lang="es-ES_tradnl" dirty="0"/>
          </a:p>
        </p:txBody>
      </p:sp>
    </p:spTree>
    <p:extLst>
      <p:ext uri="{BB962C8B-B14F-4D97-AF65-F5344CB8AC3E}">
        <p14:creationId xmlns:p14="http://schemas.microsoft.com/office/powerpoint/2010/main" val="44279865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Diseño personalizado">
    <p:spTree>
      <p:nvGrpSpPr>
        <p:cNvPr id="1" name=""/>
        <p:cNvGrpSpPr/>
        <p:nvPr/>
      </p:nvGrpSpPr>
      <p:grpSpPr>
        <a:xfrm>
          <a:off x="0" y="0"/>
          <a:ext cx="0" cy="0"/>
          <a:chOff x="0" y="0"/>
          <a:chExt cx="0" cy="0"/>
        </a:xfrm>
      </p:grpSpPr>
      <p:sp>
        <p:nvSpPr>
          <p:cNvPr id="3" name="Rectángulo 2"/>
          <p:cNvSpPr/>
          <p:nvPr userDrawn="1"/>
        </p:nvSpPr>
        <p:spPr>
          <a:xfrm>
            <a:off x="0" y="0"/>
            <a:ext cx="7788275" cy="6858000"/>
          </a:xfrm>
          <a:prstGeom prst="rect">
            <a:avLst/>
          </a:prstGeom>
          <a:solidFill>
            <a:srgbClr val="FF6F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pic>
        <p:nvPicPr>
          <p:cNvPr id="4" name="Imagen 3"/>
          <p:cNvPicPr>
            <a:picLocks noChangeAspect="1"/>
          </p:cNvPicPr>
          <p:nvPr userDrawn="1"/>
        </p:nvPicPr>
        <p:blipFill>
          <a:blip r:embed="rId2"/>
          <a:stretch>
            <a:fillRect/>
          </a:stretch>
        </p:blipFill>
        <p:spPr>
          <a:xfrm>
            <a:off x="10700983" y="6413604"/>
            <a:ext cx="881417" cy="202413"/>
          </a:xfrm>
          <a:prstGeom prst="rect">
            <a:avLst/>
          </a:prstGeom>
        </p:spPr>
      </p:pic>
      <p:sp>
        <p:nvSpPr>
          <p:cNvPr id="5" name="Marcador de texto 23"/>
          <p:cNvSpPr>
            <a:spLocks noGrp="1"/>
          </p:cNvSpPr>
          <p:nvPr>
            <p:ph type="body" sz="quarter" idx="11" hasCustomPrompt="1"/>
          </p:nvPr>
        </p:nvSpPr>
        <p:spPr>
          <a:xfrm>
            <a:off x="538996" y="2660006"/>
            <a:ext cx="5675824" cy="829953"/>
          </a:xfrm>
          <a:prstGeom prst="rect">
            <a:avLst/>
          </a:prstGeom>
        </p:spPr>
        <p:txBody>
          <a:bodyPr/>
          <a:lstStyle>
            <a:lvl1pPr>
              <a:defRPr lang="es-ES_tradnl" sz="6600" b="1" kern="1200" baseline="0" dirty="0" smtClean="0">
                <a:solidFill>
                  <a:srgbClr val="FFFFFF"/>
                </a:solidFill>
                <a:latin typeface="Century Gothic" charset="0"/>
                <a:ea typeface="Century Gothic" charset="0"/>
                <a:cs typeface="Century Gothic" charset="0"/>
              </a:defRPr>
            </a:lvl1pPr>
          </a:lstStyle>
          <a:p>
            <a:pPr lvl="0"/>
            <a:r>
              <a:rPr lang="es-ES_tradnl" dirty="0" err="1"/>
              <a:t>Thank</a:t>
            </a:r>
            <a:r>
              <a:rPr lang="es-ES_tradnl" dirty="0"/>
              <a:t> </a:t>
            </a:r>
            <a:r>
              <a:rPr lang="es-ES_tradnl" dirty="0" err="1"/>
              <a:t>you</a:t>
            </a:r>
            <a:endParaRPr lang="es-ES_tradnl" dirty="0"/>
          </a:p>
        </p:txBody>
      </p:sp>
    </p:spTree>
    <p:extLst>
      <p:ext uri="{BB962C8B-B14F-4D97-AF65-F5344CB8AC3E}">
        <p14:creationId xmlns:p14="http://schemas.microsoft.com/office/powerpoint/2010/main" val="866340211"/>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theme" Target="../theme/theme1.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78" r:id="rId1"/>
    <p:sldLayoutId id="2147483680" r:id="rId2"/>
    <p:sldLayoutId id="2147483679" r:id="rId3"/>
    <p:sldLayoutId id="2147483681" r:id="rId4"/>
    <p:sldLayoutId id="2147483682" r:id="rId5"/>
    <p:sldLayoutId id="2147483683" r:id="rId6"/>
    <p:sldLayoutId id="2147483684" r:id="rId7"/>
    <p:sldLayoutId id="2147483704" r:id="rId8"/>
    <p:sldLayoutId id="2147483686" r:id="rId9"/>
    <p:sldLayoutId id="2147483685" r:id="rId10"/>
    <p:sldLayoutId id="2147483677" r:id="rId11"/>
    <p:sldLayoutId id="2147483688" r:id="rId12"/>
    <p:sldLayoutId id="2147483666" r:id="rId13"/>
    <p:sldLayoutId id="2147483698" r:id="rId14"/>
    <p:sldLayoutId id="2147483699" r:id="rId15"/>
    <p:sldLayoutId id="2147483696" r:id="rId16"/>
    <p:sldLayoutId id="2147483702" r:id="rId17"/>
    <p:sldLayoutId id="2147483697" r:id="rId18"/>
    <p:sldLayoutId id="2147483700" r:id="rId19"/>
    <p:sldLayoutId id="2147483701" r:id="rId20"/>
    <p:sldLayoutId id="2147483661" r:id="rId21"/>
    <p:sldLayoutId id="2147483662" r:id="rId22"/>
    <p:sldLayoutId id="2147483667" r:id="rId23"/>
    <p:sldLayoutId id="2147483672" r:id="rId24"/>
    <p:sldLayoutId id="2147483670" r:id="rId25"/>
    <p:sldLayoutId id="2147483674" r:id="rId26"/>
    <p:sldLayoutId id="2147483664" r:id="rId27"/>
    <p:sldLayoutId id="2147483673" r:id="rId28"/>
    <p:sldLayoutId id="2147483665" r:id="rId29"/>
    <p:sldLayoutId id="2147483663" r:id="rId30"/>
    <p:sldLayoutId id="2147483669" r:id="rId31"/>
    <p:sldLayoutId id="2147483689" r:id="rId32"/>
    <p:sldLayoutId id="2147483668" r:id="rId33"/>
    <p:sldLayoutId id="2147483671" r:id="rId34"/>
    <p:sldLayoutId id="2147483690" r:id="rId35"/>
    <p:sldLayoutId id="2147483692" r:id="rId36"/>
    <p:sldLayoutId id="2147483693" r:id="rId37"/>
    <p:sldLayoutId id="2147483691" r:id="rId38"/>
    <p:sldLayoutId id="2147483694" r:id="rId39"/>
    <p:sldLayoutId id="2147483695" r:id="rId40"/>
    <p:sldLayoutId id="2147483705" r:id="rId41"/>
    <p:sldLayoutId id="2147483706" r:id="rId42"/>
    <p:sldLayoutId id="2147483709" r:id="rId43"/>
    <p:sldLayoutId id="2147483710" r:id="rId44"/>
    <p:sldLayoutId id="2147483707" r:id="rId45"/>
    <p:sldLayoutId id="2147483708" r:id="rId46"/>
    <p:sldLayoutId id="2147483703" r:id="rId47"/>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1.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A30F8B9-B727-7757-B464-964F914E5BA4}"/>
              </a:ext>
            </a:extLst>
          </p:cNvPr>
          <p:cNvPicPr>
            <a:picLocks noChangeAspect="1"/>
          </p:cNvPicPr>
          <p:nvPr/>
        </p:nvPicPr>
        <p:blipFill>
          <a:blip r:embed="rId2"/>
          <a:stretch>
            <a:fillRect/>
          </a:stretch>
        </p:blipFill>
        <p:spPr>
          <a:xfrm>
            <a:off x="8281728" y="4522962"/>
            <a:ext cx="2189840" cy="2189840"/>
          </a:xfrm>
          <a:prstGeom prst="rect">
            <a:avLst/>
          </a:prstGeom>
        </p:spPr>
      </p:pic>
      <p:sp>
        <p:nvSpPr>
          <p:cNvPr id="2" name="Marcador de texto 1"/>
          <p:cNvSpPr>
            <a:spLocks noGrp="1"/>
          </p:cNvSpPr>
          <p:nvPr>
            <p:ph type="body" sz="quarter" idx="20"/>
          </p:nvPr>
        </p:nvSpPr>
        <p:spPr>
          <a:xfrm>
            <a:off x="548341" y="2211509"/>
            <a:ext cx="5817290" cy="2686552"/>
          </a:xfrm>
        </p:spPr>
        <p:txBody>
          <a:bodyPr/>
          <a:lstStyle/>
          <a:p>
            <a:r>
              <a:rPr lang="en-GB" dirty="0">
                <a:solidFill>
                  <a:srgbClr val="382F2D"/>
                </a:solidFill>
              </a:rPr>
              <a:t>Organic Fish Feed</a:t>
            </a:r>
          </a:p>
          <a:p>
            <a:endParaRPr lang="en-GB" sz="2000" dirty="0">
              <a:solidFill>
                <a:srgbClr val="382F2D"/>
              </a:solidFill>
            </a:endParaRPr>
          </a:p>
          <a:p>
            <a:r>
              <a:rPr lang="en-GB" sz="3600" dirty="0"/>
              <a:t>Kyleakin mill</a:t>
            </a:r>
          </a:p>
        </p:txBody>
      </p:sp>
      <p:sp>
        <p:nvSpPr>
          <p:cNvPr id="3" name="Marcador de texto 2"/>
          <p:cNvSpPr>
            <a:spLocks noGrp="1"/>
          </p:cNvSpPr>
          <p:nvPr>
            <p:ph type="body" sz="quarter" idx="21"/>
          </p:nvPr>
        </p:nvSpPr>
        <p:spPr>
          <a:xfrm>
            <a:off x="548341" y="5389282"/>
            <a:ext cx="6511220" cy="715185"/>
          </a:xfrm>
        </p:spPr>
        <p:txBody>
          <a:bodyPr/>
          <a:lstStyle/>
          <a:p>
            <a:r>
              <a:rPr lang="en-GB" dirty="0"/>
              <a:t>November 2022</a:t>
            </a:r>
          </a:p>
          <a:p>
            <a:r>
              <a:rPr lang="en-GB" dirty="0"/>
              <a:t>Quality &amp; Food Safety team</a:t>
            </a:r>
          </a:p>
        </p:txBody>
      </p:sp>
      <p:pic>
        <p:nvPicPr>
          <p:cNvPr id="5" name="Picture 4">
            <a:extLst>
              <a:ext uri="{FF2B5EF4-FFF2-40B4-BE49-F238E27FC236}">
                <a16:creationId xmlns:a16="http://schemas.microsoft.com/office/drawing/2014/main" id="{76FDF952-C8C5-429B-B4CE-1C65C27704AB}"/>
              </a:ext>
            </a:extLst>
          </p:cNvPr>
          <p:cNvPicPr>
            <a:picLocks noChangeAspect="1"/>
          </p:cNvPicPr>
          <p:nvPr/>
        </p:nvPicPr>
        <p:blipFill>
          <a:blip r:embed="rId3"/>
          <a:stretch>
            <a:fillRect/>
          </a:stretch>
        </p:blipFill>
        <p:spPr>
          <a:xfrm>
            <a:off x="8281728" y="0"/>
            <a:ext cx="2674965" cy="2674965"/>
          </a:xfrm>
          <a:prstGeom prst="rect">
            <a:avLst/>
          </a:prstGeom>
        </p:spPr>
      </p:pic>
      <p:pic>
        <p:nvPicPr>
          <p:cNvPr id="7" name="Picture 6">
            <a:extLst>
              <a:ext uri="{FF2B5EF4-FFF2-40B4-BE49-F238E27FC236}">
                <a16:creationId xmlns:a16="http://schemas.microsoft.com/office/drawing/2014/main" id="{BA23C327-FA49-C30F-E84F-1EE772B615A3}"/>
              </a:ext>
            </a:extLst>
          </p:cNvPr>
          <p:cNvPicPr>
            <a:picLocks noChangeAspect="1"/>
          </p:cNvPicPr>
          <p:nvPr/>
        </p:nvPicPr>
        <p:blipFill>
          <a:blip r:embed="rId4"/>
          <a:stretch>
            <a:fillRect/>
          </a:stretch>
        </p:blipFill>
        <p:spPr>
          <a:xfrm>
            <a:off x="9774322" y="2211509"/>
            <a:ext cx="2189840" cy="2189840"/>
          </a:xfrm>
          <a:prstGeom prst="rect">
            <a:avLst/>
          </a:prstGeom>
        </p:spPr>
      </p:pic>
    </p:spTree>
    <p:extLst>
      <p:ext uri="{BB962C8B-B14F-4D97-AF65-F5344CB8AC3E}">
        <p14:creationId xmlns:p14="http://schemas.microsoft.com/office/powerpoint/2010/main" val="18529602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p:cNvSpPr>
            <a:spLocks noGrp="1"/>
          </p:cNvSpPr>
          <p:nvPr>
            <p:ph type="body" sz="quarter" idx="11"/>
          </p:nvPr>
        </p:nvSpPr>
        <p:spPr/>
        <p:txBody>
          <a:bodyPr/>
          <a:lstStyle/>
          <a:p>
            <a:r>
              <a:rPr lang="en-GB" dirty="0"/>
              <a:t>Update</a:t>
            </a:r>
          </a:p>
          <a:p>
            <a:endParaRPr lang="en-GB" dirty="0"/>
          </a:p>
        </p:txBody>
      </p:sp>
      <p:sp>
        <p:nvSpPr>
          <p:cNvPr id="3" name="Marcador de texto 2"/>
          <p:cNvSpPr>
            <a:spLocks noGrp="1"/>
          </p:cNvSpPr>
          <p:nvPr>
            <p:ph type="body" sz="quarter" idx="14"/>
          </p:nvPr>
        </p:nvSpPr>
        <p:spPr>
          <a:xfrm>
            <a:off x="721947" y="1602657"/>
            <a:ext cx="5374053" cy="2881419"/>
          </a:xfrm>
        </p:spPr>
        <p:txBody>
          <a:bodyPr/>
          <a:lstStyle/>
          <a:p>
            <a:pPr algn="just"/>
            <a:r>
              <a:rPr lang="en-GB" sz="2000" b="0" dirty="0"/>
              <a:t>In this update training we remind ourselves what organic fish feed is all about and how it differs from all the other feeds we produce. We’ll refresh on the key elements of the manufacture and distribution of organic feed. And update on recent changes to regulations and standards that we must comply with.</a:t>
            </a:r>
            <a:endParaRPr lang="en-GB" dirty="0"/>
          </a:p>
        </p:txBody>
      </p:sp>
      <p:pic>
        <p:nvPicPr>
          <p:cNvPr id="4" name="Marcador de imagen 4">
            <a:extLst>
              <a:ext uri="{FF2B5EF4-FFF2-40B4-BE49-F238E27FC236}">
                <a16:creationId xmlns:a16="http://schemas.microsoft.com/office/drawing/2014/main" id="{01B90AAA-2A11-4021-A6A4-7B5E20F5475F}"/>
              </a:ext>
            </a:extLst>
          </p:cNvPr>
          <p:cNvPicPr>
            <a:picLocks noChangeAspect="1"/>
          </p:cNvPicPr>
          <p:nvPr/>
        </p:nvPicPr>
        <p:blipFill>
          <a:blip r:embed="rId2" cstate="print">
            <a:extLst>
              <a:ext uri="{28A0092B-C50C-407E-A947-70E740481C1C}">
                <a14:useLocalDpi xmlns:a14="http://schemas.microsoft.com/office/drawing/2010/main" val="0"/>
              </a:ext>
            </a:extLst>
          </a:blip>
          <a:srcRect t="8742" b="8742"/>
          <a:stretch>
            <a:fillRect/>
          </a:stretch>
        </p:blipFill>
        <p:spPr>
          <a:xfrm>
            <a:off x="6644059" y="1602657"/>
            <a:ext cx="3811067" cy="4717732"/>
          </a:xfrm>
          <a:prstGeom prst="rect">
            <a:avLst/>
          </a:prstGeom>
        </p:spPr>
      </p:pic>
    </p:spTree>
    <p:extLst>
      <p:ext uri="{BB962C8B-B14F-4D97-AF65-F5344CB8AC3E}">
        <p14:creationId xmlns:p14="http://schemas.microsoft.com/office/powerpoint/2010/main" val="21267634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p:cNvSpPr>
            <a:spLocks noGrp="1"/>
          </p:cNvSpPr>
          <p:nvPr>
            <p:ph type="body" sz="quarter" idx="11"/>
          </p:nvPr>
        </p:nvSpPr>
        <p:spPr/>
        <p:txBody>
          <a:bodyPr/>
          <a:lstStyle/>
          <a:p>
            <a:r>
              <a:rPr lang="en-GB" dirty="0"/>
              <a:t>First, a reminder - What is ‘organic’?</a:t>
            </a:r>
          </a:p>
          <a:p>
            <a:endParaRPr lang="en-GB" dirty="0"/>
          </a:p>
        </p:txBody>
      </p:sp>
      <p:sp>
        <p:nvSpPr>
          <p:cNvPr id="3" name="Marcador de texto 2"/>
          <p:cNvSpPr>
            <a:spLocks noGrp="1"/>
          </p:cNvSpPr>
          <p:nvPr>
            <p:ph type="body" sz="quarter" idx="14"/>
          </p:nvPr>
        </p:nvSpPr>
        <p:spPr>
          <a:xfrm>
            <a:off x="508000" y="1523530"/>
            <a:ext cx="11074400" cy="4683842"/>
          </a:xfrm>
        </p:spPr>
        <p:txBody>
          <a:bodyPr/>
          <a:lstStyle/>
          <a:p>
            <a:pPr algn="just"/>
            <a:r>
              <a:rPr lang="en-GB" sz="2000" b="0" dirty="0"/>
              <a:t>Organic farming is an agricultural method that aims to produce food using </a:t>
            </a:r>
            <a:r>
              <a:rPr lang="en-GB" sz="2000" dirty="0"/>
              <a:t>natural</a:t>
            </a:r>
            <a:r>
              <a:rPr lang="en-GB" sz="2000" b="0" dirty="0"/>
              <a:t> substances and processes. This means that organic farming tends to have a limited environmental impact as it encourages:</a:t>
            </a:r>
          </a:p>
          <a:p>
            <a:pPr marL="285750" indent="-285750" algn="just">
              <a:buFont typeface="Arial" panose="020B0604020202020204" pitchFamily="34" charset="0"/>
              <a:buChar char="•"/>
            </a:pPr>
            <a:r>
              <a:rPr lang="en-GB" sz="2000" b="0" dirty="0"/>
              <a:t>the responsible use of energy and natural resources,</a:t>
            </a:r>
          </a:p>
          <a:p>
            <a:pPr marL="285750" indent="-285750" algn="just">
              <a:buFont typeface="Arial" panose="020B0604020202020204" pitchFamily="34" charset="0"/>
              <a:buChar char="•"/>
            </a:pPr>
            <a:r>
              <a:rPr lang="en-GB" sz="2000" b="0" dirty="0"/>
              <a:t>the maintenance of biodiversity,</a:t>
            </a:r>
          </a:p>
          <a:p>
            <a:pPr marL="285750" indent="-285750" algn="just">
              <a:buFont typeface="Arial" panose="020B0604020202020204" pitchFamily="34" charset="0"/>
              <a:buChar char="•"/>
            </a:pPr>
            <a:r>
              <a:rPr lang="en-GB" sz="2000" b="0" dirty="0"/>
              <a:t>preservation of regional ecological balances,</a:t>
            </a:r>
          </a:p>
          <a:p>
            <a:pPr marL="285750" indent="-285750" algn="just">
              <a:buFont typeface="Arial" panose="020B0604020202020204" pitchFamily="34" charset="0"/>
              <a:buChar char="•"/>
            </a:pPr>
            <a:r>
              <a:rPr lang="en-GB" sz="2000" b="0" dirty="0"/>
              <a:t>enhancement of soil fertility,</a:t>
            </a:r>
          </a:p>
          <a:p>
            <a:pPr marL="285750" indent="-285750" algn="just">
              <a:buFont typeface="Arial" panose="020B0604020202020204" pitchFamily="34" charset="0"/>
              <a:buChar char="•"/>
            </a:pPr>
            <a:r>
              <a:rPr lang="en-GB" sz="2000" b="0" dirty="0"/>
              <a:t>maintenance of water quality.</a:t>
            </a:r>
          </a:p>
          <a:p>
            <a:pPr marL="285750" indent="-285750" algn="just">
              <a:buFont typeface="Arial" panose="020B0604020202020204" pitchFamily="34" charset="0"/>
              <a:buChar char="•"/>
            </a:pPr>
            <a:endParaRPr lang="en-GB" sz="2000" b="0" dirty="0"/>
          </a:p>
          <a:p>
            <a:pPr algn="just"/>
            <a:r>
              <a:rPr lang="en-GB" sz="2000" b="0" dirty="0"/>
              <a:t>Additionally, organic farming rules encourage a </a:t>
            </a:r>
            <a:r>
              <a:rPr lang="en-GB" sz="2000" dirty="0"/>
              <a:t>high standard </a:t>
            </a:r>
            <a:r>
              <a:rPr lang="en-GB" sz="2000" b="0" dirty="0"/>
              <a:t>of animal welfare and require farmers to meet the specific behavioural needs of animals.</a:t>
            </a:r>
          </a:p>
          <a:p>
            <a:pPr algn="just"/>
            <a:endParaRPr lang="en-GB" sz="2000" b="0" dirty="0"/>
          </a:p>
          <a:p>
            <a:pPr algn="just"/>
            <a:r>
              <a:rPr lang="en-GB" sz="2000" b="0" dirty="0"/>
              <a:t>Production of organic food is an end-to-end process: farming, feed manufacture, food processing, storage &amp; shipment, all stages must meet organic requirements &amp; be certified. </a:t>
            </a:r>
          </a:p>
          <a:p>
            <a:pPr algn="just"/>
            <a:endParaRPr lang="en-GB" dirty="0"/>
          </a:p>
          <a:p>
            <a:pPr algn="just"/>
            <a:endParaRPr lang="en-GB" dirty="0"/>
          </a:p>
          <a:p>
            <a:pPr algn="just"/>
            <a:endParaRPr lang="en-GB" dirty="0"/>
          </a:p>
        </p:txBody>
      </p:sp>
      <p:pic>
        <p:nvPicPr>
          <p:cNvPr id="4" name="Picture 3">
            <a:extLst>
              <a:ext uri="{FF2B5EF4-FFF2-40B4-BE49-F238E27FC236}">
                <a16:creationId xmlns:a16="http://schemas.microsoft.com/office/drawing/2014/main" id="{CB95239F-B975-5616-3F66-5B6294C47113}"/>
              </a:ext>
            </a:extLst>
          </p:cNvPr>
          <p:cNvPicPr>
            <a:picLocks noChangeAspect="1"/>
          </p:cNvPicPr>
          <p:nvPr/>
        </p:nvPicPr>
        <p:blipFill>
          <a:blip r:embed="rId2"/>
          <a:stretch>
            <a:fillRect/>
          </a:stretch>
        </p:blipFill>
        <p:spPr>
          <a:xfrm>
            <a:off x="8871439" y="2469443"/>
            <a:ext cx="2812562" cy="1581432"/>
          </a:xfrm>
          <a:prstGeom prst="rect">
            <a:avLst/>
          </a:prstGeom>
        </p:spPr>
      </p:pic>
    </p:spTree>
    <p:extLst>
      <p:ext uri="{BB962C8B-B14F-4D97-AF65-F5344CB8AC3E}">
        <p14:creationId xmlns:p14="http://schemas.microsoft.com/office/powerpoint/2010/main" val="35646954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p:cNvSpPr>
            <a:spLocks noGrp="1"/>
          </p:cNvSpPr>
          <p:nvPr>
            <p:ph type="body" sz="quarter" idx="11"/>
          </p:nvPr>
        </p:nvSpPr>
        <p:spPr/>
        <p:txBody>
          <a:bodyPr/>
          <a:lstStyle/>
          <a:p>
            <a:r>
              <a:rPr lang="en-GB" dirty="0"/>
              <a:t>What is new in the world of ‘organic’?</a:t>
            </a:r>
          </a:p>
          <a:p>
            <a:endParaRPr lang="en-GB" dirty="0"/>
          </a:p>
        </p:txBody>
      </p:sp>
      <p:sp>
        <p:nvSpPr>
          <p:cNvPr id="3" name="Marcador de texto 2"/>
          <p:cNvSpPr>
            <a:spLocks noGrp="1"/>
          </p:cNvSpPr>
          <p:nvPr>
            <p:ph type="body" sz="quarter" idx="14"/>
          </p:nvPr>
        </p:nvSpPr>
        <p:spPr>
          <a:xfrm>
            <a:off x="508000" y="1602658"/>
            <a:ext cx="11074400" cy="4483510"/>
          </a:xfrm>
        </p:spPr>
        <p:txBody>
          <a:bodyPr/>
          <a:lstStyle/>
          <a:p>
            <a:pPr algn="just"/>
            <a:r>
              <a:rPr lang="en-GB" sz="2000" b="0" dirty="0"/>
              <a:t>Since we started producing organic feed back in October 2019 the UK has left the European Union (BREXIT) and this has brought about a lot of change and additional work for us:</a:t>
            </a:r>
          </a:p>
          <a:p>
            <a:pPr algn="just"/>
            <a:endParaRPr lang="en-GB" sz="2000" b="0" dirty="0"/>
          </a:p>
          <a:p>
            <a:pPr marL="342900" indent="-342900" algn="just">
              <a:buFont typeface="Arial" panose="020B0604020202020204" pitchFamily="34" charset="0"/>
              <a:buChar char="•"/>
            </a:pPr>
            <a:r>
              <a:rPr lang="en-GB" sz="2000" b="0" dirty="0"/>
              <a:t>Despite being outside the EU we must continue to follow EU Organic Production Regulations (but now have no influence on their evolution or requirements).</a:t>
            </a:r>
          </a:p>
          <a:p>
            <a:pPr marL="342900" indent="-342900" algn="just">
              <a:buFont typeface="Arial" panose="020B0604020202020204" pitchFamily="34" charset="0"/>
              <a:buChar char="•"/>
            </a:pPr>
            <a:r>
              <a:rPr lang="en-GB" sz="2000" b="0" dirty="0"/>
              <a:t>There is new GB organic requirements &amp; regulations.</a:t>
            </a:r>
          </a:p>
          <a:p>
            <a:pPr marL="342900" indent="-342900" algn="just">
              <a:buFont typeface="Arial" panose="020B0604020202020204" pitchFamily="34" charset="0"/>
              <a:buChar char="•"/>
            </a:pPr>
            <a:r>
              <a:rPr lang="en-GB" sz="2000" b="0" dirty="0"/>
              <a:t>Organic labels have been changed to include new information required to export feed to Ireland.</a:t>
            </a:r>
          </a:p>
          <a:p>
            <a:pPr marL="342900" indent="-342900" algn="just">
              <a:buFont typeface="Arial" panose="020B0604020202020204" pitchFamily="34" charset="0"/>
              <a:buChar char="•"/>
            </a:pPr>
            <a:r>
              <a:rPr lang="en-GB" sz="2000" b="0" dirty="0"/>
              <a:t>The third-party external feed store at Foyle Port in Northern Ireland has gained organic approval and operates under our certifications.</a:t>
            </a:r>
          </a:p>
          <a:p>
            <a:pPr marL="342900" indent="-342900" algn="just">
              <a:buFont typeface="Arial" panose="020B0604020202020204" pitchFamily="34" charset="0"/>
              <a:buChar char="•"/>
            </a:pPr>
            <a:endParaRPr lang="en-GB" sz="2000" b="0" dirty="0"/>
          </a:p>
          <a:p>
            <a:pPr marL="342900" indent="-342900" algn="just">
              <a:buFont typeface="Arial" panose="020B0604020202020204" pitchFamily="34" charset="0"/>
              <a:buChar char="•"/>
            </a:pPr>
            <a:r>
              <a:rPr lang="en-GB" sz="2000" b="0" dirty="0"/>
              <a:t>and there are others, but they’re not that interesting! </a:t>
            </a:r>
          </a:p>
          <a:p>
            <a:pPr algn="just"/>
            <a:endParaRPr lang="en-GB" sz="2000" b="0" dirty="0"/>
          </a:p>
          <a:p>
            <a:pPr algn="just"/>
            <a:endParaRPr lang="en-GB" dirty="0"/>
          </a:p>
          <a:p>
            <a:pPr algn="just"/>
            <a:endParaRPr lang="en-GB" dirty="0"/>
          </a:p>
          <a:p>
            <a:pPr algn="just"/>
            <a:endParaRPr lang="en-GB" dirty="0"/>
          </a:p>
        </p:txBody>
      </p:sp>
      <p:pic>
        <p:nvPicPr>
          <p:cNvPr id="4" name="Picture 3">
            <a:extLst>
              <a:ext uri="{FF2B5EF4-FFF2-40B4-BE49-F238E27FC236}">
                <a16:creationId xmlns:a16="http://schemas.microsoft.com/office/drawing/2014/main" id="{854168B7-FE63-B80E-CC5E-AE634A568AA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41678" y="5054057"/>
            <a:ext cx="2303584" cy="1535723"/>
          </a:xfrm>
          <a:prstGeom prst="rect">
            <a:avLst/>
          </a:prstGeom>
        </p:spPr>
      </p:pic>
    </p:spTree>
    <p:extLst>
      <p:ext uri="{BB962C8B-B14F-4D97-AF65-F5344CB8AC3E}">
        <p14:creationId xmlns:p14="http://schemas.microsoft.com/office/powerpoint/2010/main" val="18579225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p:cNvSpPr>
            <a:spLocks noGrp="1"/>
          </p:cNvSpPr>
          <p:nvPr>
            <p:ph type="body" sz="quarter" idx="11"/>
          </p:nvPr>
        </p:nvSpPr>
        <p:spPr/>
        <p:txBody>
          <a:bodyPr/>
          <a:lstStyle/>
          <a:p>
            <a:r>
              <a:rPr lang="en-GB" dirty="0"/>
              <a:t>There’s more new stuff …..</a:t>
            </a:r>
          </a:p>
        </p:txBody>
      </p:sp>
      <p:sp>
        <p:nvSpPr>
          <p:cNvPr id="3" name="Marcador de texto 2"/>
          <p:cNvSpPr>
            <a:spLocks noGrp="1"/>
          </p:cNvSpPr>
          <p:nvPr>
            <p:ph type="body" sz="quarter" idx="14"/>
          </p:nvPr>
        </p:nvSpPr>
        <p:spPr>
          <a:xfrm>
            <a:off x="508000" y="1602658"/>
            <a:ext cx="11074400" cy="4483510"/>
          </a:xfrm>
        </p:spPr>
        <p:txBody>
          <a:bodyPr/>
          <a:lstStyle/>
          <a:p>
            <a:pPr algn="just"/>
            <a:r>
              <a:rPr lang="en-GB" sz="2000" b="0" dirty="0"/>
              <a:t>We continue to be audited by and certified to </a:t>
            </a:r>
            <a:r>
              <a:rPr lang="en-GB" sz="2000" dirty="0"/>
              <a:t>Soil Association </a:t>
            </a:r>
            <a:r>
              <a:rPr lang="en-GB" sz="2000" b="0" dirty="0"/>
              <a:t>and </a:t>
            </a:r>
            <a:r>
              <a:rPr lang="en-GB" sz="2000" dirty="0"/>
              <a:t>Naturland</a:t>
            </a:r>
            <a:r>
              <a:rPr lang="en-GB" sz="2000" b="0" dirty="0"/>
              <a:t> Standards, and recently passed our first audit against the Canadian national organic Standards (known as ‘</a:t>
            </a:r>
            <a:r>
              <a:rPr lang="en-GB" sz="2000" dirty="0"/>
              <a:t>COR</a:t>
            </a:r>
            <a:r>
              <a:rPr lang="en-GB" sz="2000" b="0" dirty="0"/>
              <a:t>’, Canadian Organic Regime). In the Standards we see a couple of big changes and new requirements we must meet;</a:t>
            </a:r>
          </a:p>
          <a:p>
            <a:pPr algn="just"/>
            <a:endParaRPr lang="en-GB" sz="2000" b="0" dirty="0"/>
          </a:p>
          <a:p>
            <a:pPr algn="just"/>
            <a:r>
              <a:rPr lang="en-GB" sz="2000" b="0" dirty="0"/>
              <a:t>Firstly, there’s increasing focus on </a:t>
            </a:r>
            <a:r>
              <a:rPr lang="en-GB" sz="2000" dirty="0"/>
              <a:t>Sustainability</a:t>
            </a:r>
            <a:r>
              <a:rPr lang="en-GB" sz="2000" b="0" dirty="0"/>
              <a:t> and </a:t>
            </a:r>
            <a:r>
              <a:rPr lang="en-GB" sz="2000" dirty="0"/>
              <a:t>Responsible Sourcing </a:t>
            </a:r>
            <a:r>
              <a:rPr lang="en-GB" sz="2000" b="0" dirty="0"/>
              <a:t>of raw materials. New requirements are set around compliance with internationally established sustainability standards, especially toward fishmeal, fish oil and soya.</a:t>
            </a:r>
          </a:p>
          <a:p>
            <a:pPr algn="just"/>
            <a:endParaRPr lang="en-GB" sz="2000" b="0" dirty="0"/>
          </a:p>
          <a:p>
            <a:pPr algn="just"/>
            <a:r>
              <a:rPr lang="en-GB" sz="2000" b="0" dirty="0"/>
              <a:t>Secondly, new and expanded requirements around </a:t>
            </a:r>
            <a:r>
              <a:rPr lang="en-GB" sz="2000" dirty="0"/>
              <a:t>Social Responsibility </a:t>
            </a:r>
            <a:r>
              <a:rPr lang="en-GB" sz="2000" b="0" dirty="0"/>
              <a:t>toward the people who work in the organic production supply chains. These include requirements around human rights, discrimination, employment conditions, collective bargaining, wages, work hours and social benefits.</a:t>
            </a:r>
            <a:endParaRPr lang="en-GB" sz="2000" dirty="0"/>
          </a:p>
          <a:p>
            <a:pPr algn="just"/>
            <a:endParaRPr lang="en-GB" sz="2000" b="0" dirty="0"/>
          </a:p>
          <a:p>
            <a:pPr algn="just"/>
            <a:endParaRPr lang="en-GB" dirty="0"/>
          </a:p>
          <a:p>
            <a:pPr algn="just"/>
            <a:endParaRPr lang="en-GB" dirty="0"/>
          </a:p>
          <a:p>
            <a:pPr algn="just"/>
            <a:endParaRPr lang="en-GB" dirty="0"/>
          </a:p>
        </p:txBody>
      </p:sp>
    </p:spTree>
    <p:extLst>
      <p:ext uri="{BB962C8B-B14F-4D97-AF65-F5344CB8AC3E}">
        <p14:creationId xmlns:p14="http://schemas.microsoft.com/office/powerpoint/2010/main" val="25925414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p:cNvSpPr>
            <a:spLocks noGrp="1"/>
          </p:cNvSpPr>
          <p:nvPr>
            <p:ph type="body" sz="quarter" idx="11"/>
          </p:nvPr>
        </p:nvSpPr>
        <p:spPr/>
        <p:txBody>
          <a:bodyPr/>
          <a:lstStyle/>
          <a:p>
            <a:r>
              <a:rPr lang="en-GB" dirty="0"/>
              <a:t>What is organic feed?</a:t>
            </a:r>
          </a:p>
          <a:p>
            <a:endParaRPr lang="en-GB" dirty="0"/>
          </a:p>
        </p:txBody>
      </p:sp>
      <p:sp>
        <p:nvSpPr>
          <p:cNvPr id="3" name="Marcador de texto 2"/>
          <p:cNvSpPr>
            <a:spLocks noGrp="1"/>
          </p:cNvSpPr>
          <p:nvPr>
            <p:ph type="body" sz="quarter" idx="14"/>
          </p:nvPr>
        </p:nvSpPr>
        <p:spPr>
          <a:xfrm>
            <a:off x="508000" y="1602658"/>
            <a:ext cx="11074400" cy="4483510"/>
          </a:xfrm>
        </p:spPr>
        <p:txBody>
          <a:bodyPr/>
          <a:lstStyle/>
          <a:p>
            <a:pPr algn="just"/>
            <a:r>
              <a:rPr lang="en-GB" sz="2000" b="0" dirty="0"/>
              <a:t>Producing organically means </a:t>
            </a:r>
            <a:r>
              <a:rPr lang="en-GB" sz="2000" dirty="0"/>
              <a:t>respecting</a:t>
            </a:r>
            <a:r>
              <a:rPr lang="en-GB" sz="2000" b="0" dirty="0"/>
              <a:t> the rules and regulations governing all areas of organic production. These are based on a number of key principles, such as:</a:t>
            </a:r>
          </a:p>
          <a:p>
            <a:pPr algn="just"/>
            <a:endParaRPr lang="en-GB" sz="800" b="0" dirty="0"/>
          </a:p>
          <a:p>
            <a:pPr marL="285750" indent="-285750" algn="just">
              <a:buFont typeface="Arial" panose="020B0604020202020204" pitchFamily="34" charset="0"/>
              <a:buChar char="•"/>
            </a:pPr>
            <a:r>
              <a:rPr lang="en-GB" sz="2000" b="0" dirty="0"/>
              <a:t>prohibition of the use of GMOs,</a:t>
            </a:r>
          </a:p>
          <a:p>
            <a:pPr marL="285750" indent="-285750" algn="just">
              <a:buFont typeface="Arial" panose="020B0604020202020204" pitchFamily="34" charset="0"/>
              <a:buChar char="•"/>
            </a:pPr>
            <a:r>
              <a:rPr lang="en-GB" sz="2000" b="0" dirty="0"/>
              <a:t>no use of industrial solvents or ionising radiation,</a:t>
            </a:r>
          </a:p>
          <a:p>
            <a:pPr marL="285750" indent="-285750" algn="just">
              <a:buFont typeface="Arial" panose="020B0604020202020204" pitchFamily="34" charset="0"/>
              <a:buChar char="•"/>
            </a:pPr>
            <a:r>
              <a:rPr lang="en-GB" sz="2000" b="0" dirty="0"/>
              <a:t>no synthetic additives, such synthetic pigments &amp; synthetic amino acids,</a:t>
            </a:r>
          </a:p>
          <a:p>
            <a:pPr marL="285750" indent="-285750" algn="just">
              <a:buFont typeface="Arial" panose="020B0604020202020204" pitchFamily="34" charset="0"/>
              <a:buChar char="•"/>
            </a:pPr>
            <a:r>
              <a:rPr lang="en-GB" sz="2000" b="0" dirty="0"/>
              <a:t>prohibiting the use of hormones and restricting the use of antibiotics to only when necessary for animal health,</a:t>
            </a:r>
          </a:p>
          <a:p>
            <a:pPr marL="285750" indent="-285750" algn="just">
              <a:buFont typeface="Arial" panose="020B0604020202020204" pitchFamily="34" charset="0"/>
              <a:buChar char="•"/>
            </a:pPr>
            <a:r>
              <a:rPr lang="en-GB" sz="2000" b="0" dirty="0"/>
              <a:t>no use of nanomaterials, for example in packaging.</a:t>
            </a:r>
          </a:p>
          <a:p>
            <a:pPr algn="just"/>
            <a:endParaRPr lang="en-GB" b="0" dirty="0"/>
          </a:p>
          <a:p>
            <a:pPr algn="just"/>
            <a:r>
              <a:rPr lang="en-GB" sz="2000" b="0" dirty="0"/>
              <a:t>Throughout the organic production, </a:t>
            </a:r>
            <a:r>
              <a:rPr lang="en-GB" sz="2000" dirty="0"/>
              <a:t>respect</a:t>
            </a:r>
            <a:r>
              <a:rPr lang="en-GB" sz="2000" b="0" dirty="0"/>
              <a:t> of organic integrity is paramount and great care must be taken to prevent contamination by conventional (none organic) products and prohibited substances.</a:t>
            </a:r>
          </a:p>
          <a:p>
            <a:pPr algn="just"/>
            <a:endParaRPr lang="en-GB" b="0" dirty="0"/>
          </a:p>
          <a:p>
            <a:pPr algn="just"/>
            <a:endParaRPr lang="en-GB" dirty="0"/>
          </a:p>
          <a:p>
            <a:pPr algn="just"/>
            <a:endParaRPr lang="en-GB" dirty="0"/>
          </a:p>
        </p:txBody>
      </p:sp>
    </p:spTree>
    <p:extLst>
      <p:ext uri="{BB962C8B-B14F-4D97-AF65-F5344CB8AC3E}">
        <p14:creationId xmlns:p14="http://schemas.microsoft.com/office/powerpoint/2010/main" val="30571433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p:cNvSpPr>
            <a:spLocks noGrp="1"/>
          </p:cNvSpPr>
          <p:nvPr>
            <p:ph type="body" sz="quarter" idx="11"/>
          </p:nvPr>
        </p:nvSpPr>
        <p:spPr/>
        <p:txBody>
          <a:bodyPr/>
          <a:lstStyle/>
          <a:p>
            <a:r>
              <a:rPr lang="en-GB" dirty="0"/>
              <a:t>Mowi Feed Kyleakin’s Organic Certifications</a:t>
            </a:r>
          </a:p>
          <a:p>
            <a:endParaRPr lang="en-GB" dirty="0"/>
          </a:p>
        </p:txBody>
      </p:sp>
      <p:sp>
        <p:nvSpPr>
          <p:cNvPr id="3" name="Marcador de texto 2"/>
          <p:cNvSpPr>
            <a:spLocks noGrp="1"/>
          </p:cNvSpPr>
          <p:nvPr>
            <p:ph type="body" sz="quarter" idx="14"/>
          </p:nvPr>
        </p:nvSpPr>
        <p:spPr>
          <a:xfrm>
            <a:off x="507999" y="1497154"/>
            <a:ext cx="9014069" cy="5035531"/>
          </a:xfrm>
        </p:spPr>
        <p:txBody>
          <a:bodyPr/>
          <a:lstStyle/>
          <a:p>
            <a:pPr algn="just"/>
            <a:r>
              <a:rPr lang="en-GB" sz="1900" b="0" dirty="0"/>
              <a:t>Since starting organic feed production back in October 2019 we have maintained the organic certifications requested by our customers &gt;&gt; </a:t>
            </a:r>
            <a:r>
              <a:rPr lang="en-GB" sz="1900" dirty="0"/>
              <a:t>Soil Association</a:t>
            </a:r>
            <a:r>
              <a:rPr lang="en-GB" sz="1900" b="0" dirty="0"/>
              <a:t>, </a:t>
            </a:r>
            <a:r>
              <a:rPr lang="en-GB" sz="1900" dirty="0"/>
              <a:t>Naturland</a:t>
            </a:r>
            <a:r>
              <a:rPr lang="en-GB" sz="1900" b="0" dirty="0"/>
              <a:t> and recently, </a:t>
            </a:r>
            <a:r>
              <a:rPr lang="en-GB" sz="1900" dirty="0"/>
              <a:t>COR</a:t>
            </a:r>
            <a:r>
              <a:rPr lang="en-GB" sz="1900" b="0" dirty="0"/>
              <a:t>.</a:t>
            </a:r>
          </a:p>
          <a:p>
            <a:pPr algn="just"/>
            <a:endParaRPr lang="en-GB" sz="1900" b="0" dirty="0"/>
          </a:p>
          <a:p>
            <a:pPr algn="just"/>
            <a:r>
              <a:rPr lang="en-GB" sz="1900" b="0" dirty="0"/>
              <a:t>This means we </a:t>
            </a:r>
            <a:r>
              <a:rPr lang="en-GB" sz="1900" dirty="0"/>
              <a:t>must</a:t>
            </a:r>
            <a:r>
              <a:rPr lang="en-GB" sz="1900" b="0" dirty="0"/>
              <a:t> continue to follow all the rules of the </a:t>
            </a:r>
            <a:r>
              <a:rPr lang="en-GB" sz="1900" dirty="0"/>
              <a:t>EU organic regulations</a:t>
            </a:r>
            <a:r>
              <a:rPr lang="en-GB" sz="1900" b="0" dirty="0"/>
              <a:t>, along with the requirements of the Soil Association, Naturland and COR  Standards. These we have transferred to our Organic </a:t>
            </a:r>
            <a:r>
              <a:rPr lang="en-GB" sz="1900" dirty="0"/>
              <a:t>Procedures</a:t>
            </a:r>
            <a:r>
              <a:rPr lang="en-GB" sz="1900" b="0" dirty="0"/>
              <a:t>.</a:t>
            </a:r>
            <a:endParaRPr lang="en-GB" sz="1900" dirty="0"/>
          </a:p>
          <a:p>
            <a:pPr algn="just"/>
            <a:endParaRPr lang="en-GB" sz="1900" b="0" dirty="0"/>
          </a:p>
          <a:p>
            <a:pPr algn="just"/>
            <a:r>
              <a:rPr lang="en-GB" sz="1900" b="0" dirty="0"/>
              <a:t>To check we are keeping to the rules, we are inspected (audited) annually by Soil Association’s Certification Body. They are an EU approved, independent, Certification Body who </a:t>
            </a:r>
            <a:r>
              <a:rPr lang="en-GB" sz="1900" dirty="0"/>
              <a:t>certifies</a:t>
            </a:r>
            <a:r>
              <a:rPr lang="en-GB" sz="1900" b="0" dirty="0"/>
              <a:t> our processes and the organic feeds produced (they inspect all three of our standards).</a:t>
            </a:r>
          </a:p>
          <a:p>
            <a:pPr algn="just"/>
            <a:endParaRPr lang="en-GB" sz="1900" b="0" dirty="0"/>
          </a:p>
          <a:p>
            <a:pPr algn="just"/>
            <a:r>
              <a:rPr lang="en-GB" sz="1900" b="0" dirty="0"/>
              <a:t>Without these </a:t>
            </a:r>
            <a:r>
              <a:rPr lang="en-GB" sz="1900" dirty="0"/>
              <a:t>certifications</a:t>
            </a:r>
            <a:r>
              <a:rPr lang="en-GB" sz="1900" b="0" dirty="0"/>
              <a:t>, we can’t supply organic feed.</a:t>
            </a:r>
          </a:p>
          <a:p>
            <a:pPr algn="just"/>
            <a:endParaRPr lang="en-GB" sz="2000" b="0" dirty="0"/>
          </a:p>
          <a:p>
            <a:pPr algn="just"/>
            <a:endParaRPr lang="en-GB" sz="2000" b="0" dirty="0"/>
          </a:p>
        </p:txBody>
      </p:sp>
      <p:pic>
        <p:nvPicPr>
          <p:cNvPr id="4" name="Picture 3">
            <a:extLst>
              <a:ext uri="{FF2B5EF4-FFF2-40B4-BE49-F238E27FC236}">
                <a16:creationId xmlns:a16="http://schemas.microsoft.com/office/drawing/2014/main" id="{D55B20A2-4F7C-B15A-2084-DF48C16BB96D}"/>
              </a:ext>
            </a:extLst>
          </p:cNvPr>
          <p:cNvPicPr>
            <a:picLocks noChangeAspect="1"/>
          </p:cNvPicPr>
          <p:nvPr/>
        </p:nvPicPr>
        <p:blipFill>
          <a:blip r:embed="rId2"/>
          <a:stretch>
            <a:fillRect/>
          </a:stretch>
        </p:blipFill>
        <p:spPr>
          <a:xfrm>
            <a:off x="8441395" y="174093"/>
            <a:ext cx="1176335" cy="1176335"/>
          </a:xfrm>
          <a:prstGeom prst="rect">
            <a:avLst/>
          </a:prstGeom>
        </p:spPr>
      </p:pic>
      <p:pic>
        <p:nvPicPr>
          <p:cNvPr id="8" name="Picture 7">
            <a:extLst>
              <a:ext uri="{FF2B5EF4-FFF2-40B4-BE49-F238E27FC236}">
                <a16:creationId xmlns:a16="http://schemas.microsoft.com/office/drawing/2014/main" id="{B9DABF69-9C3C-3EAE-828A-4DB5A6C19D11}"/>
              </a:ext>
            </a:extLst>
          </p:cNvPr>
          <p:cNvPicPr>
            <a:picLocks noChangeAspect="1"/>
          </p:cNvPicPr>
          <p:nvPr/>
        </p:nvPicPr>
        <p:blipFill>
          <a:blip r:embed="rId3"/>
          <a:stretch>
            <a:fillRect/>
          </a:stretch>
        </p:blipFill>
        <p:spPr>
          <a:xfrm>
            <a:off x="9745717" y="174092"/>
            <a:ext cx="2254945" cy="3087853"/>
          </a:xfrm>
          <a:prstGeom prst="rect">
            <a:avLst/>
          </a:prstGeom>
          <a:ln>
            <a:solidFill>
              <a:schemeClr val="tx1"/>
            </a:solidFill>
          </a:ln>
        </p:spPr>
      </p:pic>
      <p:pic>
        <p:nvPicPr>
          <p:cNvPr id="10" name="Picture 9">
            <a:extLst>
              <a:ext uri="{FF2B5EF4-FFF2-40B4-BE49-F238E27FC236}">
                <a16:creationId xmlns:a16="http://schemas.microsoft.com/office/drawing/2014/main" id="{DE2F91FC-BA44-28DB-7FA9-9803BA8FE543}"/>
              </a:ext>
            </a:extLst>
          </p:cNvPr>
          <p:cNvPicPr>
            <a:picLocks noChangeAspect="1"/>
          </p:cNvPicPr>
          <p:nvPr/>
        </p:nvPicPr>
        <p:blipFill>
          <a:blip r:embed="rId4"/>
          <a:stretch>
            <a:fillRect/>
          </a:stretch>
        </p:blipFill>
        <p:spPr>
          <a:xfrm>
            <a:off x="9745717" y="3559587"/>
            <a:ext cx="2254945" cy="3124321"/>
          </a:xfrm>
          <a:prstGeom prst="rect">
            <a:avLst/>
          </a:prstGeom>
        </p:spPr>
      </p:pic>
    </p:spTree>
    <p:extLst>
      <p:ext uri="{BB962C8B-B14F-4D97-AF65-F5344CB8AC3E}">
        <p14:creationId xmlns:p14="http://schemas.microsoft.com/office/powerpoint/2010/main" val="9824064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28F112C-06A4-8581-6155-39812D4B7803}"/>
              </a:ext>
            </a:extLst>
          </p:cNvPr>
          <p:cNvPicPr>
            <a:picLocks noChangeAspect="1"/>
          </p:cNvPicPr>
          <p:nvPr/>
        </p:nvPicPr>
        <p:blipFill>
          <a:blip r:embed="rId2"/>
          <a:stretch>
            <a:fillRect/>
          </a:stretch>
        </p:blipFill>
        <p:spPr>
          <a:xfrm>
            <a:off x="8880230" y="1"/>
            <a:ext cx="3311769" cy="6237414"/>
          </a:xfrm>
          <a:prstGeom prst="rect">
            <a:avLst/>
          </a:prstGeom>
        </p:spPr>
      </p:pic>
      <p:sp>
        <p:nvSpPr>
          <p:cNvPr id="2" name="Marcador de texto 1"/>
          <p:cNvSpPr>
            <a:spLocks noGrp="1"/>
          </p:cNvSpPr>
          <p:nvPr>
            <p:ph type="body" sz="quarter" idx="11"/>
          </p:nvPr>
        </p:nvSpPr>
        <p:spPr/>
        <p:txBody>
          <a:bodyPr/>
          <a:lstStyle/>
          <a:p>
            <a:r>
              <a:rPr lang="en-GB" dirty="0"/>
              <a:t>Our organic feeds</a:t>
            </a:r>
          </a:p>
          <a:p>
            <a:endParaRPr lang="en-GB" dirty="0"/>
          </a:p>
        </p:txBody>
      </p:sp>
      <p:sp>
        <p:nvSpPr>
          <p:cNvPr id="3" name="Marcador de texto 2"/>
          <p:cNvSpPr>
            <a:spLocks noGrp="1"/>
          </p:cNvSpPr>
          <p:nvPr>
            <p:ph type="body" sz="quarter" idx="14"/>
          </p:nvPr>
        </p:nvSpPr>
        <p:spPr>
          <a:xfrm>
            <a:off x="508000" y="1549906"/>
            <a:ext cx="8372231" cy="4798142"/>
          </a:xfrm>
        </p:spPr>
        <p:txBody>
          <a:bodyPr/>
          <a:lstStyle/>
          <a:p>
            <a:pPr algn="just"/>
            <a:r>
              <a:rPr lang="en-GB" sz="1900" b="0" dirty="0"/>
              <a:t>We are </a:t>
            </a:r>
            <a:r>
              <a:rPr lang="en-GB" sz="1900" dirty="0"/>
              <a:t>approved</a:t>
            </a:r>
            <a:r>
              <a:rPr lang="en-GB" sz="1900" b="0" dirty="0"/>
              <a:t> to produce the following organic feed ranges:</a:t>
            </a:r>
          </a:p>
          <a:p>
            <a:pPr algn="just"/>
            <a:endParaRPr lang="en-GB" sz="1900" b="0" dirty="0"/>
          </a:p>
          <a:p>
            <a:pPr marL="447675" algn="just"/>
            <a:r>
              <a:rPr lang="en-GB" sz="1900" dirty="0"/>
              <a:t>RHEA</a:t>
            </a:r>
            <a:r>
              <a:rPr lang="en-GB" sz="1900" b="0" dirty="0"/>
              <a:t> in sizes 2, 10, 25, 50 &amp; 200 for feeding in </a:t>
            </a:r>
            <a:r>
              <a:rPr lang="en-GB" sz="1900" dirty="0"/>
              <a:t>freshwater</a:t>
            </a:r>
            <a:r>
              <a:rPr lang="en-GB" sz="1900" b="0" dirty="0"/>
              <a:t>.</a:t>
            </a:r>
          </a:p>
          <a:p>
            <a:pPr marL="447675" algn="just"/>
            <a:endParaRPr lang="en-GB" sz="1900" dirty="0"/>
          </a:p>
          <a:p>
            <a:pPr marL="447675" algn="just"/>
            <a:r>
              <a:rPr lang="en-GB" sz="1900" dirty="0"/>
              <a:t>GAIA</a:t>
            </a:r>
            <a:r>
              <a:rPr lang="en-GB" sz="1900" b="0" dirty="0"/>
              <a:t> in sizes 50, 200, 600, 1200, 2500 &amp; 4000,</a:t>
            </a:r>
          </a:p>
          <a:p>
            <a:pPr marL="447675" algn="just"/>
            <a:r>
              <a:rPr lang="en-GB" sz="1900" dirty="0"/>
              <a:t>GAIA</a:t>
            </a:r>
            <a:r>
              <a:rPr lang="en-GB" sz="1900" b="0" dirty="0"/>
              <a:t> 1200 </a:t>
            </a:r>
            <a:r>
              <a:rPr lang="en-GB" sz="1900" dirty="0"/>
              <a:t>HH</a:t>
            </a:r>
            <a:r>
              <a:rPr lang="en-GB" sz="1900" b="0" dirty="0"/>
              <a:t>, (HH = ‘high histidine’ for cataract prevention)</a:t>
            </a:r>
          </a:p>
          <a:p>
            <a:pPr marL="447675" algn="just"/>
            <a:r>
              <a:rPr lang="en-GB" sz="1900" dirty="0"/>
              <a:t>GAIA</a:t>
            </a:r>
            <a:r>
              <a:rPr lang="en-GB" sz="1900" b="0" dirty="0"/>
              <a:t> </a:t>
            </a:r>
            <a:r>
              <a:rPr lang="en-GB" sz="1900" dirty="0"/>
              <a:t>AF </a:t>
            </a:r>
            <a:r>
              <a:rPr lang="en-GB" sz="1900" b="0" dirty="0"/>
              <a:t>in sizes 600, 1200, 2500 &amp; 4000, </a:t>
            </a:r>
          </a:p>
          <a:p>
            <a:pPr marL="447675" algn="just"/>
            <a:r>
              <a:rPr lang="en-GB" sz="1900" dirty="0"/>
              <a:t>Aceso </a:t>
            </a:r>
            <a:r>
              <a:rPr lang="en-GB" sz="1900" b="0" dirty="0"/>
              <a:t>in sizes S, M &amp; L and </a:t>
            </a:r>
            <a:r>
              <a:rPr lang="en-GB" sz="1900" dirty="0"/>
              <a:t>Aceso</a:t>
            </a:r>
            <a:r>
              <a:rPr lang="en-GB" sz="1900" b="0" dirty="0"/>
              <a:t> L </a:t>
            </a:r>
            <a:r>
              <a:rPr lang="en-GB" sz="1900" dirty="0"/>
              <a:t>HH</a:t>
            </a:r>
            <a:r>
              <a:rPr lang="en-GB" sz="1900" b="0" dirty="0"/>
              <a:t>,</a:t>
            </a:r>
          </a:p>
          <a:p>
            <a:pPr marL="447675" algn="just"/>
            <a:r>
              <a:rPr lang="en-GB" sz="1900" b="0" dirty="0"/>
              <a:t>all of which are for feeding in </a:t>
            </a:r>
            <a:r>
              <a:rPr lang="en-GB" sz="1900" dirty="0"/>
              <a:t>seawater</a:t>
            </a:r>
            <a:r>
              <a:rPr lang="en-GB" sz="1900" b="0" dirty="0"/>
              <a:t>.</a:t>
            </a:r>
          </a:p>
          <a:p>
            <a:pPr algn="just"/>
            <a:endParaRPr lang="en-GB" sz="1900" b="0" dirty="0"/>
          </a:p>
          <a:p>
            <a:pPr algn="just"/>
            <a:r>
              <a:rPr lang="en-GB" sz="1900" b="0" dirty="0"/>
              <a:t>The high fishmeal inclusion of the organic feeds(40% to 70%), coupled with a lack of availability of organic VWG, SPC or CGM, and the need to ensure production of a firm, durable pellet, means that these feeds need manufacturing &amp; testing in a very specific way that’s quite difference to standard, non-organic feed. </a:t>
            </a:r>
          </a:p>
          <a:p>
            <a:pPr algn="just"/>
            <a:endParaRPr lang="en-GB" sz="2000" b="0" dirty="0"/>
          </a:p>
          <a:p>
            <a:pPr algn="just"/>
            <a:endParaRPr lang="en-GB" dirty="0"/>
          </a:p>
        </p:txBody>
      </p:sp>
    </p:spTree>
    <p:extLst>
      <p:ext uri="{BB962C8B-B14F-4D97-AF65-F5344CB8AC3E}">
        <p14:creationId xmlns:p14="http://schemas.microsoft.com/office/powerpoint/2010/main" val="796647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p:cNvSpPr>
            <a:spLocks noGrp="1"/>
          </p:cNvSpPr>
          <p:nvPr>
            <p:ph type="body" sz="quarter" idx="11"/>
          </p:nvPr>
        </p:nvSpPr>
        <p:spPr/>
        <p:txBody>
          <a:bodyPr/>
          <a:lstStyle/>
          <a:p>
            <a:r>
              <a:rPr lang="en-GB" dirty="0"/>
              <a:t>Our organic raw materials</a:t>
            </a:r>
          </a:p>
          <a:p>
            <a:endParaRPr lang="en-GB" dirty="0"/>
          </a:p>
        </p:txBody>
      </p:sp>
      <p:sp>
        <p:nvSpPr>
          <p:cNvPr id="3" name="Marcador de texto 2"/>
          <p:cNvSpPr>
            <a:spLocks noGrp="1"/>
          </p:cNvSpPr>
          <p:nvPr>
            <p:ph type="body" sz="quarter" idx="14"/>
          </p:nvPr>
        </p:nvSpPr>
        <p:spPr>
          <a:xfrm>
            <a:off x="507998" y="1662029"/>
            <a:ext cx="5331738" cy="5011333"/>
          </a:xfrm>
        </p:spPr>
        <p:txBody>
          <a:bodyPr/>
          <a:lstStyle/>
          <a:p>
            <a:pPr algn="just"/>
            <a:r>
              <a:rPr lang="en-GB" sz="2000" dirty="0"/>
              <a:t>Sourcing</a:t>
            </a:r>
            <a:r>
              <a:rPr lang="en-GB" sz="2000" b="0" dirty="0"/>
              <a:t> organic raw materials is a challenge due to their limited availability, difficult supply chains and the need to meet specific Naturland requirements</a:t>
            </a:r>
          </a:p>
          <a:p>
            <a:pPr algn="just"/>
            <a:endParaRPr lang="en-GB" sz="2000" b="0" dirty="0"/>
          </a:p>
          <a:p>
            <a:pPr algn="just"/>
            <a:r>
              <a:rPr lang="en-GB" sz="2000" b="0" dirty="0"/>
              <a:t>Currently we only have 4 suppliers of certified organic fishmeal/oil and 4 suppliers of certified organic vegetable products (wheat, beans, peas, soya oil &amp; meal, sunflower meal and guar korma meal). All the other raw materials are not organic certified but under EU organic regulations are accepted for use to ensure a nutritionally complete feed.</a:t>
            </a:r>
          </a:p>
          <a:p>
            <a:pPr algn="just"/>
            <a:endParaRPr lang="en-GB" sz="2000" b="0" dirty="0"/>
          </a:p>
          <a:p>
            <a:pPr algn="just"/>
            <a:endParaRPr lang="en-GB" sz="2000" b="0" dirty="0"/>
          </a:p>
          <a:p>
            <a:pPr algn="just"/>
            <a:endParaRPr lang="en-GB" b="0" dirty="0"/>
          </a:p>
          <a:p>
            <a:pPr algn="just"/>
            <a:endParaRPr lang="en-GB" dirty="0"/>
          </a:p>
          <a:p>
            <a:pPr algn="just"/>
            <a:endParaRPr lang="en-GB" dirty="0"/>
          </a:p>
        </p:txBody>
      </p:sp>
      <p:pic>
        <p:nvPicPr>
          <p:cNvPr id="7" name="Picture 6">
            <a:extLst>
              <a:ext uri="{FF2B5EF4-FFF2-40B4-BE49-F238E27FC236}">
                <a16:creationId xmlns:a16="http://schemas.microsoft.com/office/drawing/2014/main" id="{B9494623-45F9-1C6E-7D8F-7581DB2E3CC9}"/>
              </a:ext>
            </a:extLst>
          </p:cNvPr>
          <p:cNvPicPr>
            <a:picLocks noChangeAspect="1"/>
          </p:cNvPicPr>
          <p:nvPr/>
        </p:nvPicPr>
        <p:blipFill>
          <a:blip r:embed="rId2"/>
          <a:stretch>
            <a:fillRect/>
          </a:stretch>
        </p:blipFill>
        <p:spPr>
          <a:xfrm>
            <a:off x="6384623" y="913109"/>
            <a:ext cx="3086531" cy="5334744"/>
          </a:xfrm>
          <a:prstGeom prst="rect">
            <a:avLst/>
          </a:prstGeom>
        </p:spPr>
      </p:pic>
      <p:pic>
        <p:nvPicPr>
          <p:cNvPr id="9" name="Picture 8">
            <a:extLst>
              <a:ext uri="{FF2B5EF4-FFF2-40B4-BE49-F238E27FC236}">
                <a16:creationId xmlns:a16="http://schemas.microsoft.com/office/drawing/2014/main" id="{CD59AEAB-E3E3-9B0F-9E51-4BF99668E5A2}"/>
              </a:ext>
            </a:extLst>
          </p:cNvPr>
          <p:cNvPicPr>
            <a:picLocks noChangeAspect="1"/>
          </p:cNvPicPr>
          <p:nvPr/>
        </p:nvPicPr>
        <p:blipFill>
          <a:blip r:embed="rId3"/>
          <a:stretch>
            <a:fillRect/>
          </a:stretch>
        </p:blipFill>
        <p:spPr>
          <a:xfrm>
            <a:off x="9426851" y="942422"/>
            <a:ext cx="2600688" cy="5296639"/>
          </a:xfrm>
          <a:prstGeom prst="rect">
            <a:avLst/>
          </a:prstGeom>
        </p:spPr>
      </p:pic>
      <p:cxnSp>
        <p:nvCxnSpPr>
          <p:cNvPr id="12" name="Straight Connector 11">
            <a:extLst>
              <a:ext uri="{FF2B5EF4-FFF2-40B4-BE49-F238E27FC236}">
                <a16:creationId xmlns:a16="http://schemas.microsoft.com/office/drawing/2014/main" id="{4971DF6C-FFC9-0EAB-CAB6-4E2622F45281}"/>
              </a:ext>
            </a:extLst>
          </p:cNvPr>
          <p:cNvCxnSpPr/>
          <p:nvPr/>
        </p:nvCxnSpPr>
        <p:spPr>
          <a:xfrm>
            <a:off x="6339253" y="1573820"/>
            <a:ext cx="0" cy="430823"/>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Straight Arrow Connector 13">
            <a:extLst>
              <a:ext uri="{FF2B5EF4-FFF2-40B4-BE49-F238E27FC236}">
                <a16:creationId xmlns:a16="http://schemas.microsoft.com/office/drawing/2014/main" id="{A9F7F4CF-1E91-07D6-2204-5DD3783D7F66}"/>
              </a:ext>
            </a:extLst>
          </p:cNvPr>
          <p:cNvCxnSpPr>
            <a:cxnSpLocks/>
          </p:cNvCxnSpPr>
          <p:nvPr/>
        </p:nvCxnSpPr>
        <p:spPr>
          <a:xfrm flipV="1">
            <a:off x="4601699" y="1784838"/>
            <a:ext cx="1676390" cy="1805903"/>
          </a:xfrm>
          <a:prstGeom prst="straightConnector1">
            <a:avLst/>
          </a:prstGeom>
          <a:ln>
            <a:tailEnd type="triangle"/>
          </a:ln>
        </p:spPr>
        <p:style>
          <a:lnRef idx="1">
            <a:schemeClr val="accent6"/>
          </a:lnRef>
          <a:fillRef idx="0">
            <a:schemeClr val="accent6"/>
          </a:fillRef>
          <a:effectRef idx="0">
            <a:schemeClr val="accent6"/>
          </a:effectRef>
          <a:fontRef idx="minor">
            <a:schemeClr val="tx1"/>
          </a:fontRef>
        </p:style>
      </p:cxnSp>
      <p:cxnSp>
        <p:nvCxnSpPr>
          <p:cNvPr id="15" name="Straight Connector 14">
            <a:extLst>
              <a:ext uri="{FF2B5EF4-FFF2-40B4-BE49-F238E27FC236}">
                <a16:creationId xmlns:a16="http://schemas.microsoft.com/office/drawing/2014/main" id="{72D02E3F-605C-3821-36EB-ACA3DB01C499}"/>
              </a:ext>
            </a:extLst>
          </p:cNvPr>
          <p:cNvCxnSpPr>
            <a:cxnSpLocks/>
          </p:cNvCxnSpPr>
          <p:nvPr/>
        </p:nvCxnSpPr>
        <p:spPr>
          <a:xfrm flipH="1">
            <a:off x="6339253" y="2004643"/>
            <a:ext cx="2931" cy="1125416"/>
          </a:xfrm>
          <a:prstGeom prst="line">
            <a:avLst/>
          </a:prstGeom>
        </p:spPr>
        <p:style>
          <a:lnRef idx="3">
            <a:schemeClr val="accent3"/>
          </a:lnRef>
          <a:fillRef idx="0">
            <a:schemeClr val="accent3"/>
          </a:fillRef>
          <a:effectRef idx="2">
            <a:schemeClr val="accent3"/>
          </a:effectRef>
          <a:fontRef idx="minor">
            <a:schemeClr val="tx1"/>
          </a:fontRef>
        </p:style>
      </p:cxnSp>
      <p:cxnSp>
        <p:nvCxnSpPr>
          <p:cNvPr id="18" name="Straight Arrow Connector 17">
            <a:extLst>
              <a:ext uri="{FF2B5EF4-FFF2-40B4-BE49-F238E27FC236}">
                <a16:creationId xmlns:a16="http://schemas.microsoft.com/office/drawing/2014/main" id="{610A605E-1364-5903-3335-7751F49B3D78}"/>
              </a:ext>
            </a:extLst>
          </p:cNvPr>
          <p:cNvCxnSpPr>
            <a:cxnSpLocks/>
          </p:cNvCxnSpPr>
          <p:nvPr/>
        </p:nvCxnSpPr>
        <p:spPr>
          <a:xfrm flipV="1">
            <a:off x="5726047" y="2567351"/>
            <a:ext cx="553183" cy="1354018"/>
          </a:xfrm>
          <a:prstGeom prst="straightConnector1">
            <a:avLst/>
          </a:prstGeom>
          <a:ln>
            <a:tailEnd type="triangle"/>
          </a:ln>
        </p:spPr>
        <p:style>
          <a:lnRef idx="1">
            <a:schemeClr val="accent3"/>
          </a:lnRef>
          <a:fillRef idx="0">
            <a:schemeClr val="accent3"/>
          </a:fillRef>
          <a:effectRef idx="0">
            <a:schemeClr val="accent3"/>
          </a:effectRef>
          <a:fontRef idx="minor">
            <a:schemeClr val="tx1"/>
          </a:fontRef>
        </p:style>
      </p:cxnSp>
      <p:cxnSp>
        <p:nvCxnSpPr>
          <p:cNvPr id="21" name="Straight Connector 20">
            <a:extLst>
              <a:ext uri="{FF2B5EF4-FFF2-40B4-BE49-F238E27FC236}">
                <a16:creationId xmlns:a16="http://schemas.microsoft.com/office/drawing/2014/main" id="{C137DE19-F6B3-6D5D-1FEF-4FC578835CA8}"/>
              </a:ext>
            </a:extLst>
          </p:cNvPr>
          <p:cNvCxnSpPr>
            <a:cxnSpLocks/>
          </p:cNvCxnSpPr>
          <p:nvPr/>
        </p:nvCxnSpPr>
        <p:spPr>
          <a:xfrm flipH="1">
            <a:off x="6320043" y="3130059"/>
            <a:ext cx="16060" cy="2180492"/>
          </a:xfrm>
          <a:prstGeom prst="line">
            <a:avLst/>
          </a:prstGeom>
        </p:spPr>
        <p:style>
          <a:lnRef idx="3">
            <a:schemeClr val="accent2"/>
          </a:lnRef>
          <a:fillRef idx="0">
            <a:schemeClr val="accent2"/>
          </a:fillRef>
          <a:effectRef idx="2">
            <a:schemeClr val="accent2"/>
          </a:effectRef>
          <a:fontRef idx="minor">
            <a:schemeClr val="tx1"/>
          </a:fontRef>
        </p:style>
      </p:cxnSp>
      <p:cxnSp>
        <p:nvCxnSpPr>
          <p:cNvPr id="24" name="Straight Arrow Connector 23">
            <a:extLst>
              <a:ext uri="{FF2B5EF4-FFF2-40B4-BE49-F238E27FC236}">
                <a16:creationId xmlns:a16="http://schemas.microsoft.com/office/drawing/2014/main" id="{2A2826DC-FB46-0105-AB2A-E1B8713D1892}"/>
              </a:ext>
            </a:extLst>
          </p:cNvPr>
          <p:cNvCxnSpPr>
            <a:cxnSpLocks/>
          </p:cNvCxnSpPr>
          <p:nvPr/>
        </p:nvCxnSpPr>
        <p:spPr>
          <a:xfrm flipV="1">
            <a:off x="4727473" y="3921369"/>
            <a:ext cx="1544050" cy="907806"/>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4620509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p:cNvSpPr>
            <a:spLocks noGrp="1"/>
          </p:cNvSpPr>
          <p:nvPr>
            <p:ph type="body" sz="quarter" idx="11"/>
          </p:nvPr>
        </p:nvSpPr>
        <p:spPr/>
        <p:txBody>
          <a:bodyPr/>
          <a:lstStyle/>
          <a:p>
            <a:r>
              <a:rPr lang="en-GB" dirty="0"/>
              <a:t>Our organic feed manufacturing procedures</a:t>
            </a:r>
          </a:p>
          <a:p>
            <a:endParaRPr lang="en-GB" dirty="0"/>
          </a:p>
        </p:txBody>
      </p:sp>
      <p:sp>
        <p:nvSpPr>
          <p:cNvPr id="3" name="Marcador de texto 2"/>
          <p:cNvSpPr>
            <a:spLocks noGrp="1"/>
          </p:cNvSpPr>
          <p:nvPr>
            <p:ph type="body" sz="quarter" idx="14"/>
          </p:nvPr>
        </p:nvSpPr>
        <p:spPr>
          <a:xfrm>
            <a:off x="527664" y="1476923"/>
            <a:ext cx="11054736" cy="1064056"/>
          </a:xfrm>
        </p:spPr>
        <p:txBody>
          <a:bodyPr/>
          <a:lstStyle/>
          <a:p>
            <a:pPr algn="just"/>
            <a:r>
              <a:rPr lang="en-GB" sz="2000" dirty="0"/>
              <a:t>Segregation </a:t>
            </a:r>
            <a:r>
              <a:rPr lang="en-GB" sz="2000" b="0" dirty="0"/>
              <a:t>and </a:t>
            </a:r>
            <a:r>
              <a:rPr lang="en-GB" sz="2000" dirty="0"/>
              <a:t>Traceability</a:t>
            </a:r>
            <a:r>
              <a:rPr lang="en-GB" sz="2000" b="0" dirty="0"/>
              <a:t>. All organic raw materials and feeds must be kept </a:t>
            </a:r>
            <a:r>
              <a:rPr lang="en-GB" sz="2000" dirty="0"/>
              <a:t>separate</a:t>
            </a:r>
            <a:r>
              <a:rPr lang="en-GB" sz="2000" b="0" dirty="0"/>
              <a:t> from non-organic raw materials and feeds to minimise any risk of cross contamination (of non-organic in organic).</a:t>
            </a:r>
          </a:p>
          <a:p>
            <a:pPr algn="just"/>
            <a:endParaRPr lang="en-GB" sz="2000" b="0" dirty="0"/>
          </a:p>
        </p:txBody>
      </p:sp>
      <p:pic>
        <p:nvPicPr>
          <p:cNvPr id="7" name="Picture 6">
            <a:extLst>
              <a:ext uri="{FF2B5EF4-FFF2-40B4-BE49-F238E27FC236}">
                <a16:creationId xmlns:a16="http://schemas.microsoft.com/office/drawing/2014/main" id="{300BB733-76A7-2A6A-9AC9-1DEC503886C2}"/>
              </a:ext>
            </a:extLst>
          </p:cNvPr>
          <p:cNvPicPr>
            <a:picLocks noChangeAspect="1"/>
          </p:cNvPicPr>
          <p:nvPr/>
        </p:nvPicPr>
        <p:blipFill>
          <a:blip r:embed="rId2"/>
          <a:stretch>
            <a:fillRect/>
          </a:stretch>
        </p:blipFill>
        <p:spPr>
          <a:xfrm>
            <a:off x="9114673" y="2303584"/>
            <a:ext cx="2708759" cy="3877978"/>
          </a:xfrm>
          <a:prstGeom prst="rect">
            <a:avLst/>
          </a:prstGeom>
          <a:ln>
            <a:solidFill>
              <a:schemeClr val="tx1"/>
            </a:solidFill>
          </a:ln>
        </p:spPr>
      </p:pic>
      <p:sp>
        <p:nvSpPr>
          <p:cNvPr id="8" name="Marcador de texto 2">
            <a:extLst>
              <a:ext uri="{FF2B5EF4-FFF2-40B4-BE49-F238E27FC236}">
                <a16:creationId xmlns:a16="http://schemas.microsoft.com/office/drawing/2014/main" id="{249F1AA9-2AC9-3410-A9D2-33F1BF7CA099}"/>
              </a:ext>
            </a:extLst>
          </p:cNvPr>
          <p:cNvSpPr txBox="1">
            <a:spLocks/>
          </p:cNvSpPr>
          <p:nvPr/>
        </p:nvSpPr>
        <p:spPr>
          <a:xfrm>
            <a:off x="527664" y="2497204"/>
            <a:ext cx="8440490" cy="3877777"/>
          </a:xfrm>
          <a:prstGeom prst="rect">
            <a:avLst/>
          </a:prstGeom>
        </p:spPr>
        <p:txBody>
          <a:bodyPr/>
          <a:lstStyle>
            <a:lvl1pPr marL="0">
              <a:defRPr lang="es-ES_tradnl" sz="1600" b="1" kern="1200" dirty="0" err="1" smtClean="0">
                <a:solidFill>
                  <a:srgbClr val="382F2D"/>
                </a:solidFill>
                <a:latin typeface="Century Gothic" charset="0"/>
                <a:ea typeface="Century Gothic" charset="0"/>
                <a:cs typeface="Century Gothic" charset="0"/>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gn="just"/>
            <a:r>
              <a:rPr lang="en-GB" sz="2000" b="0" dirty="0"/>
              <a:t>To do this we have standard operating procedures (TQM SOPs) to ensure:</a:t>
            </a:r>
          </a:p>
          <a:p>
            <a:pPr marL="342900" indent="-342900" algn="just">
              <a:buFont typeface="Arial" panose="020B0604020202020204" pitchFamily="34" charset="0"/>
              <a:buChar char="•"/>
            </a:pPr>
            <a:r>
              <a:rPr lang="en-GB" sz="2000" dirty="0"/>
              <a:t>Checks</a:t>
            </a:r>
            <a:r>
              <a:rPr lang="en-GB" sz="2000" b="0" dirty="0"/>
              <a:t> of all incoming raw material to be absolutely sure we know which are organic.</a:t>
            </a:r>
          </a:p>
          <a:p>
            <a:pPr marL="342900" indent="-342900" algn="just">
              <a:buFont typeface="Arial" panose="020B0604020202020204" pitchFamily="34" charset="0"/>
              <a:buChar char="•"/>
            </a:pPr>
            <a:r>
              <a:rPr lang="en-GB" sz="2000" dirty="0"/>
              <a:t>Dedicated storage </a:t>
            </a:r>
            <a:r>
              <a:rPr lang="en-GB" sz="2000" b="0" dirty="0"/>
              <a:t>of organic raw materials and organic feeds = specific silos, bins, tanks &amp; warehouse areas.</a:t>
            </a:r>
          </a:p>
          <a:p>
            <a:pPr marL="342900" indent="-342900" algn="just">
              <a:buFont typeface="Arial" panose="020B0604020202020204" pitchFamily="34" charset="0"/>
              <a:buChar char="•"/>
            </a:pPr>
            <a:r>
              <a:rPr lang="en-GB" sz="2000" b="0" dirty="0"/>
              <a:t>Before moving organic materials &amp; producing organic feed, all lines must be </a:t>
            </a:r>
            <a:r>
              <a:rPr lang="en-GB" sz="2000" dirty="0"/>
              <a:t>flushed</a:t>
            </a:r>
            <a:r>
              <a:rPr lang="en-GB" sz="2000" b="0" dirty="0"/>
              <a:t>, equipment </a:t>
            </a:r>
            <a:r>
              <a:rPr lang="en-GB" sz="2000" dirty="0"/>
              <a:t>emptied</a:t>
            </a:r>
            <a:r>
              <a:rPr lang="en-GB" sz="2000" b="0" dirty="0"/>
              <a:t> and </a:t>
            </a:r>
            <a:r>
              <a:rPr lang="en-GB" sz="2000" dirty="0"/>
              <a:t>inspected</a:t>
            </a:r>
            <a:r>
              <a:rPr lang="en-GB" sz="2000" b="0" dirty="0"/>
              <a:t> as </a:t>
            </a:r>
            <a:r>
              <a:rPr lang="en-GB" sz="2000" dirty="0"/>
              <a:t>clear</a:t>
            </a:r>
            <a:r>
              <a:rPr lang="en-GB" sz="2000" b="0" dirty="0"/>
              <a:t> of contamination.</a:t>
            </a:r>
          </a:p>
          <a:p>
            <a:pPr marL="342900" indent="-342900" algn="just">
              <a:buFont typeface="Arial" panose="020B0604020202020204" pitchFamily="34" charset="0"/>
              <a:buChar char="•"/>
            </a:pPr>
            <a:r>
              <a:rPr lang="en-GB" sz="2000" dirty="0"/>
              <a:t>Green</a:t>
            </a:r>
            <a:r>
              <a:rPr lang="en-GB" sz="2000" b="0" dirty="0"/>
              <a:t> feed bag </a:t>
            </a:r>
            <a:r>
              <a:rPr lang="en-GB" sz="2000" dirty="0"/>
              <a:t>labels</a:t>
            </a:r>
            <a:r>
              <a:rPr lang="en-GB" sz="2000" b="0" dirty="0"/>
              <a:t> to clearly indicate organic feed within.</a:t>
            </a:r>
          </a:p>
          <a:p>
            <a:pPr marL="342900" indent="-342900" algn="just">
              <a:buFont typeface="Arial" panose="020B0604020202020204" pitchFamily="34" charset="0"/>
              <a:buChar char="•"/>
            </a:pPr>
            <a:r>
              <a:rPr lang="en-GB" sz="2000" b="0" dirty="0"/>
              <a:t>Detailed, complete </a:t>
            </a:r>
            <a:r>
              <a:rPr lang="en-GB" sz="2000" dirty="0"/>
              <a:t>records</a:t>
            </a:r>
            <a:r>
              <a:rPr lang="en-GB" sz="2000" b="0" dirty="0"/>
              <a:t> to control &amp; </a:t>
            </a:r>
            <a:r>
              <a:rPr lang="en-GB" sz="2000" dirty="0"/>
              <a:t>evidence</a:t>
            </a:r>
            <a:r>
              <a:rPr lang="en-GB" sz="2000" b="0" dirty="0"/>
              <a:t> what we have done when producing our organic feeds.</a:t>
            </a:r>
            <a:endParaRPr lang="en-GB" sz="2000" dirty="0"/>
          </a:p>
        </p:txBody>
      </p:sp>
    </p:spTree>
    <p:extLst>
      <p:ext uri="{BB962C8B-B14F-4D97-AF65-F5344CB8AC3E}">
        <p14:creationId xmlns:p14="http://schemas.microsoft.com/office/powerpoint/2010/main" val="2442513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p:cNvSpPr>
            <a:spLocks noGrp="1"/>
          </p:cNvSpPr>
          <p:nvPr>
            <p:ph type="body" sz="quarter" idx="11"/>
          </p:nvPr>
        </p:nvSpPr>
        <p:spPr/>
        <p:txBody>
          <a:bodyPr/>
          <a:lstStyle/>
          <a:p>
            <a:r>
              <a:rPr lang="en-GB" dirty="0"/>
              <a:t>Organic feed storage &amp; distribution</a:t>
            </a:r>
          </a:p>
          <a:p>
            <a:endParaRPr lang="en-GB" dirty="0"/>
          </a:p>
        </p:txBody>
      </p:sp>
      <p:sp>
        <p:nvSpPr>
          <p:cNvPr id="3" name="Marcador de texto 2"/>
          <p:cNvSpPr>
            <a:spLocks noGrp="1"/>
          </p:cNvSpPr>
          <p:nvPr>
            <p:ph type="body" sz="quarter" idx="14"/>
          </p:nvPr>
        </p:nvSpPr>
        <p:spPr>
          <a:xfrm>
            <a:off x="527663" y="1494506"/>
            <a:ext cx="11074400" cy="4994787"/>
          </a:xfrm>
        </p:spPr>
        <p:txBody>
          <a:bodyPr/>
          <a:lstStyle/>
          <a:p>
            <a:pPr algn="just"/>
            <a:r>
              <a:rPr lang="en-GB" sz="1900" dirty="0"/>
              <a:t>Segregation</a:t>
            </a:r>
            <a:r>
              <a:rPr lang="en-GB" sz="1900" b="0" dirty="0"/>
              <a:t> and </a:t>
            </a:r>
            <a:r>
              <a:rPr lang="en-GB" sz="1900" dirty="0"/>
              <a:t>Identification </a:t>
            </a:r>
            <a:r>
              <a:rPr lang="en-GB" sz="1900" b="0" dirty="0"/>
              <a:t>must be carefully maintained throughout the storage and distribution of organic feed. </a:t>
            </a:r>
          </a:p>
          <a:p>
            <a:pPr algn="just"/>
            <a:endParaRPr lang="en-GB" sz="1900" b="0" dirty="0"/>
          </a:p>
          <a:p>
            <a:pPr algn="just"/>
            <a:r>
              <a:rPr lang="en-GB" sz="1900" b="0" dirty="0"/>
              <a:t>Having the feed in sealed bags helps to prevent the risk of </a:t>
            </a:r>
            <a:r>
              <a:rPr lang="en-GB" sz="1900" dirty="0"/>
              <a:t>contamination</a:t>
            </a:r>
            <a:r>
              <a:rPr lang="en-GB" sz="1900" b="0" dirty="0"/>
              <a:t> by non-organic feed. And the green ‘organic’ labels aid </a:t>
            </a:r>
            <a:r>
              <a:rPr lang="en-GB" sz="1900" dirty="0"/>
              <a:t>identification</a:t>
            </a:r>
            <a:r>
              <a:rPr lang="en-GB" sz="1900" b="0" dirty="0"/>
              <a:t>. Clear organic identification is important to both us and the farmer, particularly where there is organic and non-organic in the same storage facility.</a:t>
            </a:r>
          </a:p>
          <a:p>
            <a:pPr algn="just"/>
            <a:r>
              <a:rPr lang="en-GB" sz="1900" b="0" dirty="0"/>
              <a:t> </a:t>
            </a:r>
          </a:p>
          <a:p>
            <a:pPr algn="just"/>
            <a:r>
              <a:rPr lang="en-GB" sz="1900" b="0" dirty="0"/>
              <a:t>In warehouses and external stores organic feed bags must be kept physically </a:t>
            </a:r>
            <a:r>
              <a:rPr lang="en-GB" sz="1900" dirty="0"/>
              <a:t>separate</a:t>
            </a:r>
            <a:r>
              <a:rPr lang="en-GB" sz="1900" b="0" dirty="0"/>
              <a:t> from non-organic bags. This means allowing a gap between organic bags and non-organic bags to reduce the risk of mixing up bags by mistake.</a:t>
            </a:r>
          </a:p>
          <a:p>
            <a:pPr algn="just"/>
            <a:endParaRPr lang="en-GB" sz="1900" b="0" dirty="0"/>
          </a:p>
          <a:p>
            <a:pPr algn="just"/>
            <a:r>
              <a:rPr lang="en-GB" sz="1900" b="0" dirty="0"/>
              <a:t>When organic feed is out-loaded in bulk to the Mikal With, procedures must be followed to ensure lines between the factory &amp; vessel, and vessel &amp; farm, are all run-empty and so clear of any non-organic feed. Clear </a:t>
            </a:r>
            <a:r>
              <a:rPr lang="en-GB" sz="1900" dirty="0"/>
              <a:t>segregation</a:t>
            </a:r>
            <a:r>
              <a:rPr lang="en-GB" sz="1900" b="0" dirty="0"/>
              <a:t> and complete </a:t>
            </a:r>
            <a:r>
              <a:rPr lang="en-GB" sz="1900" dirty="0"/>
              <a:t>records</a:t>
            </a:r>
            <a:r>
              <a:rPr lang="en-GB" sz="1900" b="0" dirty="0"/>
              <a:t> must be maintained by the feed vessel.</a:t>
            </a:r>
          </a:p>
          <a:p>
            <a:pPr algn="just"/>
            <a:endParaRPr lang="en-GB" sz="2000" b="0" dirty="0"/>
          </a:p>
        </p:txBody>
      </p:sp>
    </p:spTree>
    <p:extLst>
      <p:ext uri="{BB962C8B-B14F-4D97-AF65-F5344CB8AC3E}">
        <p14:creationId xmlns:p14="http://schemas.microsoft.com/office/powerpoint/2010/main" val="17247962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p:cNvSpPr>
            <a:spLocks noGrp="1"/>
          </p:cNvSpPr>
          <p:nvPr>
            <p:ph type="body" sz="quarter" idx="11"/>
          </p:nvPr>
        </p:nvSpPr>
        <p:spPr/>
        <p:txBody>
          <a:bodyPr/>
          <a:lstStyle/>
          <a:p>
            <a:r>
              <a:rPr lang="en-GB" dirty="0"/>
              <a:t>A reminder about chemicals</a:t>
            </a:r>
          </a:p>
          <a:p>
            <a:endParaRPr lang="en-GB" dirty="0"/>
          </a:p>
        </p:txBody>
      </p:sp>
      <p:sp>
        <p:nvSpPr>
          <p:cNvPr id="3" name="Marcador de texto 2"/>
          <p:cNvSpPr>
            <a:spLocks noGrp="1"/>
          </p:cNvSpPr>
          <p:nvPr>
            <p:ph type="body" sz="quarter" idx="14"/>
          </p:nvPr>
        </p:nvSpPr>
        <p:spPr>
          <a:xfrm>
            <a:off x="527664" y="1494506"/>
            <a:ext cx="11074400" cy="1380579"/>
          </a:xfrm>
        </p:spPr>
        <p:txBody>
          <a:bodyPr/>
          <a:lstStyle/>
          <a:p>
            <a:pPr algn="just"/>
            <a:r>
              <a:rPr lang="en-GB" sz="2000" b="0" dirty="0"/>
              <a:t>The Regulations and Standards are explicit about the chemicals we can use in &amp; around our organic mill and also on our feed boats. This covers cleaning products (agents), pest control compounds, process aids etc and includes any chemicals bought on site for use by contractors.</a:t>
            </a:r>
          </a:p>
          <a:p>
            <a:pPr algn="just"/>
            <a:endParaRPr lang="en-GB" sz="2000" b="0" dirty="0"/>
          </a:p>
          <a:p>
            <a:pPr algn="just"/>
            <a:endParaRPr lang="en-GB" sz="2000" b="0" dirty="0"/>
          </a:p>
        </p:txBody>
      </p:sp>
      <p:pic>
        <p:nvPicPr>
          <p:cNvPr id="4" name="Picture 3">
            <a:extLst>
              <a:ext uri="{FF2B5EF4-FFF2-40B4-BE49-F238E27FC236}">
                <a16:creationId xmlns:a16="http://schemas.microsoft.com/office/drawing/2014/main" id="{F3C40046-E578-2A94-B39A-E93F0324046D}"/>
              </a:ext>
            </a:extLst>
          </p:cNvPr>
          <p:cNvPicPr>
            <a:picLocks noChangeAspect="1"/>
          </p:cNvPicPr>
          <p:nvPr/>
        </p:nvPicPr>
        <p:blipFill>
          <a:blip r:embed="rId2"/>
          <a:stretch>
            <a:fillRect/>
          </a:stretch>
        </p:blipFill>
        <p:spPr>
          <a:xfrm>
            <a:off x="1547293" y="4376657"/>
            <a:ext cx="5384067" cy="1973674"/>
          </a:xfrm>
          <a:prstGeom prst="rect">
            <a:avLst/>
          </a:prstGeom>
        </p:spPr>
      </p:pic>
      <p:pic>
        <p:nvPicPr>
          <p:cNvPr id="6" name="Picture 5">
            <a:extLst>
              <a:ext uri="{FF2B5EF4-FFF2-40B4-BE49-F238E27FC236}">
                <a16:creationId xmlns:a16="http://schemas.microsoft.com/office/drawing/2014/main" id="{71335DCB-1A92-8A63-3094-E5C6FD5DD774}"/>
              </a:ext>
            </a:extLst>
          </p:cNvPr>
          <p:cNvPicPr>
            <a:picLocks noChangeAspect="1"/>
          </p:cNvPicPr>
          <p:nvPr/>
        </p:nvPicPr>
        <p:blipFill>
          <a:blip r:embed="rId3"/>
          <a:stretch>
            <a:fillRect/>
          </a:stretch>
        </p:blipFill>
        <p:spPr>
          <a:xfrm>
            <a:off x="8097783" y="2875085"/>
            <a:ext cx="3357488" cy="3320183"/>
          </a:xfrm>
          <a:prstGeom prst="rect">
            <a:avLst/>
          </a:prstGeom>
          <a:ln>
            <a:solidFill>
              <a:schemeClr val="tx1"/>
            </a:solidFill>
          </a:ln>
        </p:spPr>
      </p:pic>
      <p:sp>
        <p:nvSpPr>
          <p:cNvPr id="7" name="Marcador de texto 2">
            <a:extLst>
              <a:ext uri="{FF2B5EF4-FFF2-40B4-BE49-F238E27FC236}">
                <a16:creationId xmlns:a16="http://schemas.microsoft.com/office/drawing/2014/main" id="{F722520D-E80B-CDFD-B67F-349011C9722C}"/>
              </a:ext>
            </a:extLst>
          </p:cNvPr>
          <p:cNvSpPr txBox="1">
            <a:spLocks/>
          </p:cNvSpPr>
          <p:nvPr/>
        </p:nvSpPr>
        <p:spPr>
          <a:xfrm>
            <a:off x="527664" y="3003479"/>
            <a:ext cx="7423326" cy="979437"/>
          </a:xfrm>
          <a:prstGeom prst="rect">
            <a:avLst/>
          </a:prstGeom>
        </p:spPr>
        <p:txBody>
          <a:bodyPr/>
          <a:lstStyle>
            <a:lvl1pPr marL="0">
              <a:defRPr lang="es-ES_tradnl" sz="1600" b="1" kern="1200" dirty="0" err="1" smtClean="0">
                <a:solidFill>
                  <a:srgbClr val="382F2D"/>
                </a:solidFill>
                <a:latin typeface="Century Gothic" charset="0"/>
                <a:ea typeface="Century Gothic" charset="0"/>
                <a:cs typeface="Century Gothic" charset="0"/>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gn="just"/>
            <a:r>
              <a:rPr lang="en-GB" sz="2000" b="0" dirty="0"/>
              <a:t>If you are unsure about the suitability of a chemical or are considering purchasing a new chemical, please be sure to check first with QA.</a:t>
            </a:r>
          </a:p>
          <a:p>
            <a:pPr algn="just"/>
            <a:endParaRPr lang="en-GB" sz="2000" b="0" dirty="0"/>
          </a:p>
          <a:p>
            <a:pPr algn="just"/>
            <a:endParaRPr lang="en-GB" sz="2000" b="0" dirty="0"/>
          </a:p>
        </p:txBody>
      </p:sp>
    </p:spTree>
    <p:extLst>
      <p:ext uri="{BB962C8B-B14F-4D97-AF65-F5344CB8AC3E}">
        <p14:creationId xmlns:p14="http://schemas.microsoft.com/office/powerpoint/2010/main" val="12328728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p:cNvSpPr>
            <a:spLocks noGrp="1"/>
          </p:cNvSpPr>
          <p:nvPr>
            <p:ph type="body" sz="quarter" idx="11"/>
          </p:nvPr>
        </p:nvSpPr>
        <p:spPr/>
        <p:txBody>
          <a:bodyPr/>
          <a:lstStyle/>
          <a:p>
            <a:r>
              <a:rPr lang="en-GB" dirty="0"/>
              <a:t>Lastly, always worth remembering.</a:t>
            </a:r>
          </a:p>
          <a:p>
            <a:endParaRPr lang="en-GB" dirty="0"/>
          </a:p>
        </p:txBody>
      </p:sp>
      <p:sp>
        <p:nvSpPr>
          <p:cNvPr id="3" name="Marcador de texto 2"/>
          <p:cNvSpPr>
            <a:spLocks noGrp="1"/>
          </p:cNvSpPr>
          <p:nvPr>
            <p:ph type="body" sz="quarter" idx="14"/>
          </p:nvPr>
        </p:nvSpPr>
        <p:spPr>
          <a:xfrm>
            <a:off x="508000" y="1652289"/>
            <a:ext cx="11074400" cy="4713341"/>
          </a:xfrm>
        </p:spPr>
        <p:txBody>
          <a:bodyPr/>
          <a:lstStyle/>
          <a:p>
            <a:pPr algn="just"/>
            <a:r>
              <a:rPr lang="en-GB" sz="1900" dirty="0">
                <a:solidFill>
                  <a:schemeClr val="tx1"/>
                </a:solidFill>
              </a:rPr>
              <a:t>So far, </a:t>
            </a:r>
            <a:r>
              <a:rPr lang="en-GB" sz="1900" b="0" dirty="0">
                <a:solidFill>
                  <a:schemeClr val="tx1"/>
                </a:solidFill>
              </a:rPr>
              <a:t>over our first three years of organic production things have gone well. Our organic feed production &amp; supply procedures are bedded in. The fish have grow well, although there have been a few pellet physical quality challenges. However, be clear that there will be very serious consequences for Mowi if we get it wrong and organic fish are fed feed that does not comply with organic rules and regulations.</a:t>
            </a:r>
          </a:p>
          <a:p>
            <a:pPr algn="just"/>
            <a:endParaRPr lang="en-GB" sz="1900" b="0" dirty="0">
              <a:solidFill>
                <a:schemeClr val="tx1"/>
              </a:solidFill>
            </a:endParaRPr>
          </a:p>
          <a:p>
            <a:pPr algn="just"/>
            <a:r>
              <a:rPr lang="en-GB" sz="1900" b="0" dirty="0">
                <a:solidFill>
                  <a:schemeClr val="tx1"/>
                </a:solidFill>
              </a:rPr>
              <a:t>If this were to happen the affected fish would loose their organic status and be downgraded to conventional salmon. This would cause significant financial loss to Mowi and be extremely detrimental to our organic faming operations.</a:t>
            </a:r>
          </a:p>
          <a:p>
            <a:pPr algn="just"/>
            <a:endParaRPr lang="en-GB" sz="1900" b="0" dirty="0">
              <a:solidFill>
                <a:schemeClr val="tx1"/>
              </a:solidFill>
            </a:endParaRPr>
          </a:p>
          <a:p>
            <a:pPr algn="just"/>
            <a:r>
              <a:rPr lang="en-GB" sz="1900" b="0" dirty="0">
                <a:solidFill>
                  <a:schemeClr val="tx1"/>
                </a:solidFill>
              </a:rPr>
              <a:t>In addition, considerable reputational damage would be done to Mowi as our failing ripples through the industry and beyond.</a:t>
            </a:r>
          </a:p>
          <a:p>
            <a:pPr algn="just"/>
            <a:endParaRPr lang="en-GB" sz="1900" b="0" dirty="0">
              <a:solidFill>
                <a:schemeClr val="tx1"/>
              </a:solidFill>
            </a:endParaRPr>
          </a:p>
          <a:p>
            <a:pPr algn="just"/>
            <a:r>
              <a:rPr lang="en-GB" sz="1900" dirty="0">
                <a:solidFill>
                  <a:schemeClr val="tx1"/>
                </a:solidFill>
              </a:rPr>
              <a:t>So please keep up the good work</a:t>
            </a:r>
            <a:r>
              <a:rPr lang="en-GB" sz="1900" b="0" dirty="0">
                <a:solidFill>
                  <a:schemeClr val="tx1"/>
                </a:solidFill>
              </a:rPr>
              <a:t>. Follow </a:t>
            </a:r>
            <a:r>
              <a:rPr lang="en-GB" sz="1900" dirty="0">
                <a:solidFill>
                  <a:schemeClr val="tx1"/>
                </a:solidFill>
              </a:rPr>
              <a:t>procedures</a:t>
            </a:r>
            <a:r>
              <a:rPr lang="en-GB" sz="1900" b="0" dirty="0">
                <a:solidFill>
                  <a:schemeClr val="tx1"/>
                </a:solidFill>
              </a:rPr>
              <a:t> and complete </a:t>
            </a:r>
            <a:r>
              <a:rPr lang="en-GB" sz="1900" dirty="0">
                <a:solidFill>
                  <a:schemeClr val="tx1"/>
                </a:solidFill>
              </a:rPr>
              <a:t>records</a:t>
            </a:r>
            <a:r>
              <a:rPr lang="en-GB" sz="1900" b="0" dirty="0">
                <a:solidFill>
                  <a:schemeClr val="tx1"/>
                </a:solidFill>
              </a:rPr>
              <a:t> as they are there to help ensure, and evidence, that the correct processes are being done. </a:t>
            </a:r>
          </a:p>
        </p:txBody>
      </p:sp>
    </p:spTree>
    <p:extLst>
      <p:ext uri="{BB962C8B-B14F-4D97-AF65-F5344CB8AC3E}">
        <p14:creationId xmlns:p14="http://schemas.microsoft.com/office/powerpoint/2010/main" val="26836623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p:cNvSpPr>
            <a:spLocks noGrp="1"/>
          </p:cNvSpPr>
          <p:nvPr>
            <p:ph type="body" sz="quarter" idx="20"/>
          </p:nvPr>
        </p:nvSpPr>
        <p:spPr>
          <a:xfrm>
            <a:off x="646663" y="1995853"/>
            <a:ext cx="6727530" cy="4097215"/>
          </a:xfrm>
        </p:spPr>
        <p:txBody>
          <a:bodyPr/>
          <a:lstStyle/>
          <a:p>
            <a:r>
              <a:rPr lang="en-GB" sz="3600" dirty="0">
                <a:solidFill>
                  <a:schemeClr val="tx1"/>
                </a:solidFill>
                <a:latin typeface="Century Gothic" panose="020B0502020202020204" pitchFamily="34" charset="0"/>
              </a:rPr>
              <a:t>If you have any questions about Organic, please ask the QA team  Do not guess or assume, ask so we continue to get it right!</a:t>
            </a:r>
          </a:p>
          <a:p>
            <a:endParaRPr lang="en-GB" sz="3600" dirty="0">
              <a:solidFill>
                <a:schemeClr val="tx1"/>
              </a:solidFill>
              <a:latin typeface="Century Gothic" panose="020B0502020202020204" pitchFamily="34" charset="0"/>
            </a:endParaRPr>
          </a:p>
          <a:p>
            <a:r>
              <a:rPr lang="en-GB" sz="3600" dirty="0">
                <a:solidFill>
                  <a:schemeClr val="tx1"/>
                </a:solidFill>
                <a:latin typeface="Century Gothic" panose="020B0502020202020204" pitchFamily="34" charset="0"/>
              </a:rPr>
              <a:t>Thank you.</a:t>
            </a:r>
          </a:p>
        </p:txBody>
      </p:sp>
      <p:pic>
        <p:nvPicPr>
          <p:cNvPr id="3" name="Picture 2">
            <a:extLst>
              <a:ext uri="{FF2B5EF4-FFF2-40B4-BE49-F238E27FC236}">
                <a16:creationId xmlns:a16="http://schemas.microsoft.com/office/drawing/2014/main" id="{3DDC212D-EB33-99BC-CF6A-7C6C255BA85F}"/>
              </a:ext>
            </a:extLst>
          </p:cNvPr>
          <p:cNvPicPr>
            <a:picLocks noChangeAspect="1"/>
          </p:cNvPicPr>
          <p:nvPr/>
        </p:nvPicPr>
        <p:blipFill>
          <a:blip r:embed="rId2"/>
          <a:stretch>
            <a:fillRect/>
          </a:stretch>
        </p:blipFill>
        <p:spPr>
          <a:xfrm>
            <a:off x="8281728" y="4522962"/>
            <a:ext cx="2189840" cy="2189840"/>
          </a:xfrm>
          <a:prstGeom prst="rect">
            <a:avLst/>
          </a:prstGeom>
        </p:spPr>
      </p:pic>
      <p:pic>
        <p:nvPicPr>
          <p:cNvPr id="4" name="Picture 3">
            <a:extLst>
              <a:ext uri="{FF2B5EF4-FFF2-40B4-BE49-F238E27FC236}">
                <a16:creationId xmlns:a16="http://schemas.microsoft.com/office/drawing/2014/main" id="{615B68C0-8D26-074E-68BB-45FDCD35B71C}"/>
              </a:ext>
            </a:extLst>
          </p:cNvPr>
          <p:cNvPicPr>
            <a:picLocks noChangeAspect="1"/>
          </p:cNvPicPr>
          <p:nvPr/>
        </p:nvPicPr>
        <p:blipFill>
          <a:blip r:embed="rId3"/>
          <a:stretch>
            <a:fillRect/>
          </a:stretch>
        </p:blipFill>
        <p:spPr>
          <a:xfrm>
            <a:off x="8281728" y="0"/>
            <a:ext cx="2674965" cy="2674965"/>
          </a:xfrm>
          <a:prstGeom prst="rect">
            <a:avLst/>
          </a:prstGeom>
        </p:spPr>
      </p:pic>
      <p:pic>
        <p:nvPicPr>
          <p:cNvPr id="7" name="Picture 6">
            <a:extLst>
              <a:ext uri="{FF2B5EF4-FFF2-40B4-BE49-F238E27FC236}">
                <a16:creationId xmlns:a16="http://schemas.microsoft.com/office/drawing/2014/main" id="{7BD01021-D5EF-7D71-D7F2-1615A4716E9C}"/>
              </a:ext>
            </a:extLst>
          </p:cNvPr>
          <p:cNvPicPr>
            <a:picLocks noChangeAspect="1"/>
          </p:cNvPicPr>
          <p:nvPr/>
        </p:nvPicPr>
        <p:blipFill>
          <a:blip r:embed="rId4"/>
          <a:stretch>
            <a:fillRect/>
          </a:stretch>
        </p:blipFill>
        <p:spPr>
          <a:xfrm>
            <a:off x="9774322" y="2211509"/>
            <a:ext cx="2189840" cy="2189840"/>
          </a:xfrm>
          <a:prstGeom prst="rect">
            <a:avLst/>
          </a:prstGeom>
        </p:spPr>
      </p:pic>
    </p:spTree>
    <p:extLst>
      <p:ext uri="{BB962C8B-B14F-4D97-AF65-F5344CB8AC3E}">
        <p14:creationId xmlns:p14="http://schemas.microsoft.com/office/powerpoint/2010/main" val="345298204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a:defPPr>
      </a:lstStyle>
    </a:txDef>
  </a:objectDefaults>
  <a:extraClrSchemeLst/>
  <a:extLst>
    <a:ext uri="{05A4C25C-085E-4340-85A3-A5531E510DB2}">
      <thm15:themeFamily xmlns:thm15="http://schemas.microsoft.com/office/thememl/2012/main" name="Mowi_PPT_template_newest" id="{AEDF530D-4EB7-493B-830F-2A297B8DD38D}" vid="{687B865D-6FEA-499C-974D-6804C844ED6F}"/>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5888</TotalTime>
  <Words>1564</Words>
  <Application>Microsoft Office PowerPoint</Application>
  <PresentationFormat>Widescreen</PresentationFormat>
  <Paragraphs>106</Paragraphs>
  <Slides>14</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.AppleSystemUIFont</vt:lpstr>
      <vt:lpstr>Arial</vt:lpstr>
      <vt:lpstr>Calibri</vt:lpstr>
      <vt:lpstr>Century Gothic</vt:lpstr>
      <vt:lpstr>Franklin Gothic Book</vt:lpstr>
      <vt:lpstr>Lucida Grande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Organic intro.</dc:title>
  <dc:creator>Medhus, Odd</dc:creator>
  <cp:lastModifiedBy>McKinney, Richard</cp:lastModifiedBy>
  <cp:revision>250</cp:revision>
  <cp:lastPrinted>2022-11-24T14:37:32Z</cp:lastPrinted>
  <dcterms:created xsi:type="dcterms:W3CDTF">2018-09-14T09:27:25Z</dcterms:created>
  <dcterms:modified xsi:type="dcterms:W3CDTF">2022-12-01T13:59:29Z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2016-05-18T00:00:00Z</vt:filetime>
  </property>
  <property fmtid="{D5CDD505-2E9C-101B-9397-08002B2CF9AE}" pid="3" name="Creator">
    <vt:lpwstr>Microsoft® PowerPoint® 2010</vt:lpwstr>
  </property>
  <property fmtid="{D5CDD505-2E9C-101B-9397-08002B2CF9AE}" pid="4" name="LastSaved">
    <vt:filetime>2018-09-14T00:00:00Z</vt:filetime>
  </property>
</Properties>
</file>